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3"/>
  </p:notesMasterIdLst>
  <p:sldIdLst>
    <p:sldId id="256" r:id="rId2"/>
    <p:sldId id="265" r:id="rId3"/>
    <p:sldId id="264" r:id="rId4"/>
    <p:sldId id="262" r:id="rId5"/>
    <p:sldId id="259" r:id="rId6"/>
    <p:sldId id="260" r:id="rId7"/>
    <p:sldId id="261" r:id="rId8"/>
    <p:sldId id="266" r:id="rId9"/>
    <p:sldId id="267" r:id="rId10"/>
    <p:sldId id="269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6327" autoAdjust="0"/>
  </p:normalViewPr>
  <p:slideViewPr>
    <p:cSldViewPr>
      <p:cViewPr varScale="1">
        <p:scale>
          <a:sx n="96" d="100"/>
          <a:sy n="96" d="100"/>
        </p:scale>
        <p:origin x="19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0E70F-FA0E-4C08-9349-57063B81B7A4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E9096-3AC6-414B-8312-040ECAF53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51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 smtClean="0"/>
              <a:t>Livescribe</a:t>
            </a:r>
            <a:r>
              <a:rPr lang="en-US" u="sng" dirty="0" smtClean="0"/>
              <a:t> Echo </a:t>
            </a:r>
            <a:r>
              <a:rPr lang="en-US" dirty="0" smtClean="0"/>
              <a:t>pens have a built-in camera, microphone, and memory and connect</a:t>
            </a:r>
            <a:r>
              <a:rPr lang="en-US" baseline="0" dirty="0" smtClean="0"/>
              <a:t> to a computer (Mac or PC)</a:t>
            </a:r>
            <a:r>
              <a:rPr lang="en-US" dirty="0" smtClean="0"/>
              <a:t>.  The pen can record audio and writing on special paper.  Resulting </a:t>
            </a:r>
            <a:r>
              <a:rPr lang="en-US" dirty="0" err="1" smtClean="0"/>
              <a:t>pencast</a:t>
            </a:r>
            <a:r>
              <a:rPr lang="en-US" dirty="0" smtClean="0"/>
              <a:t> can be shared.</a:t>
            </a:r>
          </a:p>
          <a:p>
            <a:r>
              <a:rPr lang="en-US" u="sng" dirty="0" err="1" smtClean="0"/>
              <a:t>Livescribe</a:t>
            </a:r>
            <a:r>
              <a:rPr lang="en-US" u="sng" dirty="0" smtClean="0"/>
              <a:t> 3</a:t>
            </a:r>
            <a:r>
              <a:rPr lang="en-US" dirty="0" smtClean="0"/>
              <a:t> uses mic of tablet or phone and displays written material on screen of Android or iOS devices as you write.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E9096-3AC6-414B-8312-040ECAF53A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Software can recognize handwriting and the text is searchable.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E9096-3AC6-414B-8312-040ECAF53A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64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MP4 files were edited in Camtasia Studio which is now</a:t>
            </a:r>
            <a:r>
              <a:rPr lang="en-US" baseline="0" dirty="0" smtClean="0"/>
              <a:t> called </a:t>
            </a:r>
            <a:r>
              <a:rPr lang="en-US" baseline="0" dirty="0" err="1" smtClean="0"/>
              <a:t>TechSmith</a:t>
            </a:r>
            <a:r>
              <a:rPr lang="en-US" baseline="0" dirty="0" smtClean="0"/>
              <a:t> Camtasia</a:t>
            </a:r>
            <a:r>
              <a:rPr lang="en-US" dirty="0" smtClean="0"/>
              <a:t>. (iMovie works, too.) </a:t>
            </a:r>
            <a:r>
              <a:rPr lang="en-US" baseline="0" dirty="0" smtClean="0"/>
              <a:t> SnagIt is similar.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E9096-3AC6-414B-8312-040ECAF53A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4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Mirrored with </a:t>
            </a:r>
            <a:r>
              <a:rPr lang="en-US" dirty="0" err="1" smtClean="0"/>
              <a:t>Airserver</a:t>
            </a:r>
            <a:r>
              <a:rPr lang="en-US" baseline="0" dirty="0" smtClean="0"/>
              <a:t> Connect app.  Used headset for better audio.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E9096-3AC6-414B-8312-040ECAF53A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12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Doceri</a:t>
            </a:r>
            <a:r>
              <a:rPr lang="en-US" dirty="0" smtClean="0"/>
              <a:t> can</a:t>
            </a:r>
            <a:r>
              <a:rPr lang="en-US" baseline="0" dirty="0" smtClean="0"/>
              <a:t> be used as a white board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E9096-3AC6-414B-8312-040ECAF53A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42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E9096-3AC6-414B-8312-040ECAF53A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8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Only if </a:t>
            </a:r>
            <a:r>
              <a:rPr lang="en-US" dirty="0" smtClean="0"/>
              <a:t>time allows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E9096-3AC6-414B-8312-040ECAF53A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96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AE11A88-1523-475D-A494-56B76E9D2071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E11A88-1523-475D-A494-56B76E9D2071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AE11A88-1523-475D-A494-56B76E9D2071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E11A88-1523-475D-A494-56B76E9D2071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E11A88-1523-475D-A494-56B76E9D2071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E11A88-1523-475D-A494-56B76E9D2071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E11A88-1523-475D-A494-56B76E9D2071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685800"/>
            <a:ext cx="6172200" cy="838200"/>
          </a:xfrm>
        </p:spPr>
        <p:txBody>
          <a:bodyPr/>
          <a:lstStyle/>
          <a:p>
            <a:r>
              <a:rPr lang="en-US" dirty="0" smtClean="0"/>
              <a:t>Flipping with Video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1600200"/>
            <a:ext cx="50292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A short </a:t>
            </a:r>
            <a:r>
              <a:rPr lang="en-US" dirty="0"/>
              <a:t>d</a:t>
            </a:r>
            <a:r>
              <a:rPr lang="en-US" dirty="0" smtClean="0"/>
              <a:t>escription of how and why I record material for my students to view outside of class.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00754" y="4953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Cathy Welder, Dartmouth College</a:t>
            </a:r>
          </a:p>
          <a:p>
            <a:r>
              <a:rPr lang="en-US" dirty="0" err="1" smtClean="0"/>
              <a:t>cCWCS</a:t>
            </a:r>
            <a:r>
              <a:rPr lang="en-US" dirty="0" smtClean="0"/>
              <a:t> – Active Learning in Organic Chemistry</a:t>
            </a:r>
          </a:p>
          <a:p>
            <a:r>
              <a:rPr lang="en-US" dirty="0" smtClean="0"/>
              <a:t>Atlanta, June 13,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4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Camtasia Studio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600200"/>
            <a:ext cx="8534401" cy="4800600"/>
          </a:xfrm>
        </p:spPr>
      </p:pic>
    </p:spTree>
    <p:extLst>
      <p:ext uri="{BB962C8B-B14F-4D97-AF65-F5344CB8AC3E}">
        <p14:creationId xmlns:p14="http://schemas.microsoft.com/office/powerpoint/2010/main" val="12551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Creating Videos: </a:t>
            </a:r>
            <a:r>
              <a:rPr lang="en-US" dirty="0" err="1"/>
              <a:t>Livescribe</a:t>
            </a:r>
            <a:r>
              <a:rPr lang="en-US" dirty="0"/>
              <a:t> pens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</a:t>
            </a:r>
            <a:r>
              <a:rPr lang="en-US" dirty="0" smtClean="0"/>
              <a:t>are </a:t>
            </a:r>
            <a:r>
              <a:rPr lang="en-US" dirty="0" err="1"/>
              <a:t>Livescribe</a:t>
            </a:r>
            <a:r>
              <a:rPr lang="en-US" dirty="0"/>
              <a:t> </a:t>
            </a:r>
            <a:r>
              <a:rPr lang="en-US" dirty="0" smtClean="0"/>
              <a:t>pens </a:t>
            </a:r>
            <a:r>
              <a:rPr lang="en-US" dirty="0"/>
              <a:t>and </a:t>
            </a:r>
            <a:r>
              <a:rPr lang="en-US" dirty="0" smtClean="0"/>
              <a:t>what can you do </a:t>
            </a:r>
            <a:r>
              <a:rPr lang="en-US" dirty="0"/>
              <a:t>with </a:t>
            </a:r>
            <a:r>
              <a:rPr lang="en-US" dirty="0" smtClean="0"/>
              <a:t>them?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Livescribe</a:t>
            </a:r>
            <a:r>
              <a:rPr lang="en-US" dirty="0" smtClean="0"/>
              <a:t> </a:t>
            </a:r>
            <a:r>
              <a:rPr lang="en-US" dirty="0"/>
              <a:t>Echo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Livescribe</a:t>
            </a:r>
            <a:r>
              <a:rPr lang="en-US" dirty="0" smtClean="0"/>
              <a:t>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2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How do we use the pens at Dartmouth?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077200" cy="50292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Lecture Material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Flipped classroom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Remedial or tutorial topics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Answer Keys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Quizzes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Exams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Problem sets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Data Sharing and Electronic Notebooks in Teaching Labs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Research Notebooks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94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Creating Videos: </a:t>
            </a:r>
            <a:r>
              <a:rPr lang="en-US" dirty="0" err="1" smtClean="0"/>
              <a:t>Livescribe</a:t>
            </a:r>
            <a:r>
              <a:rPr lang="en-US" dirty="0" smtClean="0"/>
              <a:t> pens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2286000" cy="144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Exam and quiz keys were written on paper with pen capturing strokes and audio.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420569"/>
            <a:ext cx="5105400" cy="511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5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/>
          <a:lstStyle/>
          <a:p>
            <a:r>
              <a:rPr lang="en-US" dirty="0" smtClean="0"/>
              <a:t>Methods of Creating Videos: Video Camera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0">
            <a:off x="574441" y="3630574"/>
            <a:ext cx="3409950" cy="24079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99586"/>
            <a:ext cx="2794635" cy="2506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646554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 camera and tripod were obtained from the library to record instrument demonstrations and setups.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398505"/>
            <a:ext cx="270510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80"/>
          <a:stretch/>
        </p:blipFill>
        <p:spPr>
          <a:xfrm>
            <a:off x="457200" y="2091827"/>
            <a:ext cx="6629400" cy="1659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/>
          <a:stretch/>
        </p:blipFill>
        <p:spPr>
          <a:xfrm>
            <a:off x="2132892" y="3657600"/>
            <a:ext cx="4505300" cy="3015639"/>
          </a:xfrm>
          <a:prstGeom prst="rect">
            <a:avLst/>
          </a:prstGeom>
          <a:effectLst>
            <a:outerShdw blurRad="25400" sx="102000" sy="102000" algn="ctr" rotWithShape="0">
              <a:prstClr val="black">
                <a:alpha val="5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1096962"/>
          </a:xfrm>
        </p:spPr>
        <p:txBody>
          <a:bodyPr>
            <a:normAutofit/>
          </a:bodyPr>
          <a:lstStyle/>
          <a:p>
            <a:r>
              <a:rPr lang="en-US" dirty="0"/>
              <a:t>Methods of Creating </a:t>
            </a:r>
            <a:r>
              <a:rPr lang="en-US" dirty="0" smtClean="0"/>
              <a:t>Videos: </a:t>
            </a:r>
            <a:r>
              <a:rPr lang="en-US" dirty="0" err="1" smtClean="0"/>
              <a:t>Doceri</a:t>
            </a:r>
            <a:r>
              <a:rPr lang="en-US" dirty="0" smtClean="0"/>
              <a:t> with Camtasia 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3062" y="1547994"/>
            <a:ext cx="7839808" cy="825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 smtClean="0"/>
              <a:t>PowerPoint presentations were annotated with </a:t>
            </a:r>
            <a:r>
              <a:rPr lang="en-US" sz="2100" dirty="0" err="1" smtClean="0"/>
              <a:t>Doceri</a:t>
            </a:r>
            <a:r>
              <a:rPr lang="en-US" sz="2100" dirty="0" smtClean="0"/>
              <a:t> and recorded via screen capture with Camtasia Studio.</a:t>
            </a:r>
            <a:endParaRPr lang="en-US" sz="21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3886200"/>
            <a:ext cx="1676400" cy="168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7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8" y="2590800"/>
            <a:ext cx="7884536" cy="281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Creating Videos: </a:t>
            </a:r>
            <a:r>
              <a:rPr lang="en-US" dirty="0" smtClean="0"/>
              <a:t>OneNote </a:t>
            </a:r>
            <a:r>
              <a:rPr lang="en-US" dirty="0"/>
              <a:t>with </a:t>
            </a:r>
            <a:r>
              <a:rPr lang="en-US" dirty="0" smtClean="0"/>
              <a:t>Camtasia Studio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1338" y="1524000"/>
            <a:ext cx="8006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Chalk talks were reproduced electronically by mirroring iPad to desktop (</a:t>
            </a:r>
            <a:r>
              <a:rPr lang="en-US" dirty="0" err="1" smtClean="0"/>
              <a:t>Airserver</a:t>
            </a:r>
            <a:r>
              <a:rPr lang="en-US" dirty="0" smtClean="0"/>
              <a:t> Connect) and using Camtasia Studio to screen capture writing in OneNote.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6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2645"/>
            <a:ext cx="4876800" cy="3013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38" y="1394192"/>
            <a:ext cx="4454030" cy="2844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Creating Videos: </a:t>
            </a:r>
            <a:r>
              <a:rPr lang="en-US" dirty="0" smtClean="0"/>
              <a:t>OneNote </a:t>
            </a:r>
            <a:r>
              <a:rPr lang="en-US" dirty="0"/>
              <a:t>with </a:t>
            </a:r>
            <a:r>
              <a:rPr lang="en-US" dirty="0" smtClean="0"/>
              <a:t>Camtasia Studio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5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7467600" cy="4873752"/>
          </a:xfrm>
        </p:spPr>
        <p:txBody>
          <a:bodyPr/>
          <a:lstStyle/>
          <a:p>
            <a:r>
              <a:rPr lang="en-US" dirty="0" err="1" smtClean="0"/>
              <a:t>Livescribe</a:t>
            </a:r>
            <a:r>
              <a:rPr lang="en-US" dirty="0" smtClean="0"/>
              <a:t> pens (for pen and paper)</a:t>
            </a:r>
          </a:p>
          <a:p>
            <a:endParaRPr lang="en-US" dirty="0" smtClean="0"/>
          </a:p>
          <a:p>
            <a:r>
              <a:rPr lang="en-US" dirty="0" smtClean="0"/>
              <a:t>Video camera (for lab demonstrations)</a:t>
            </a:r>
          </a:p>
          <a:p>
            <a:endParaRPr lang="en-US" dirty="0" smtClean="0"/>
          </a:p>
          <a:p>
            <a:r>
              <a:rPr lang="en-US" dirty="0" err="1" smtClean="0"/>
              <a:t>Doceri</a:t>
            </a:r>
            <a:r>
              <a:rPr lang="en-US" dirty="0" smtClean="0"/>
              <a:t> (for PowerPoint)</a:t>
            </a:r>
          </a:p>
          <a:p>
            <a:endParaRPr lang="en-US" dirty="0" smtClean="0"/>
          </a:p>
          <a:p>
            <a:r>
              <a:rPr lang="en-US" dirty="0" smtClean="0"/>
              <a:t>OneNote (for white board)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02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2134</TotalTime>
  <Words>369</Words>
  <Application>Microsoft Office PowerPoint</Application>
  <PresentationFormat>On-screen Show (4:3)</PresentationFormat>
  <Paragraphs>56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Century Schoolbook</vt:lpstr>
      <vt:lpstr>Wingdings</vt:lpstr>
      <vt:lpstr>Wingdings 2</vt:lpstr>
      <vt:lpstr>Oriel</vt:lpstr>
      <vt:lpstr>Flipping with Video</vt:lpstr>
      <vt:lpstr>Methods of Creating Videos: Livescribe pens</vt:lpstr>
      <vt:lpstr>How do we use the pens at Dartmouth?</vt:lpstr>
      <vt:lpstr>Methods of Creating Videos: Livescribe pens</vt:lpstr>
      <vt:lpstr>Methods of Creating Videos: Video Camera</vt:lpstr>
      <vt:lpstr>Methods of Creating Videos: Doceri with Camtasia Studio</vt:lpstr>
      <vt:lpstr>Methods of Creating Videos: OneNote with Camtasia Studio</vt:lpstr>
      <vt:lpstr>Methods of Creating Videos: OneNote with Camtasia Studio</vt:lpstr>
      <vt:lpstr>Summary</vt:lpstr>
      <vt:lpstr>Questions?</vt:lpstr>
      <vt:lpstr>Camtasia Studio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Livescribe pens</dc:title>
  <dc:creator>Catherine O. Welder</dc:creator>
  <cp:lastModifiedBy>Catherine O. Welder</cp:lastModifiedBy>
  <cp:revision>104</cp:revision>
  <dcterms:created xsi:type="dcterms:W3CDTF">2013-06-04T17:10:57Z</dcterms:created>
  <dcterms:modified xsi:type="dcterms:W3CDTF">2017-06-14T07:16:06Z</dcterms:modified>
</cp:coreProperties>
</file>