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24"/>
  </p:notesMasterIdLst>
  <p:sldIdLst>
    <p:sldId id="256" r:id="rId2"/>
    <p:sldId id="412" r:id="rId3"/>
    <p:sldId id="389" r:id="rId4"/>
    <p:sldId id="330" r:id="rId5"/>
    <p:sldId id="383" r:id="rId6"/>
    <p:sldId id="384" r:id="rId7"/>
    <p:sldId id="348" r:id="rId8"/>
    <p:sldId id="399" r:id="rId9"/>
    <p:sldId id="349" r:id="rId10"/>
    <p:sldId id="333" r:id="rId11"/>
    <p:sldId id="363" r:id="rId12"/>
    <p:sldId id="364" r:id="rId13"/>
    <p:sldId id="345" r:id="rId14"/>
    <p:sldId id="403" r:id="rId15"/>
    <p:sldId id="402" r:id="rId16"/>
    <p:sldId id="418" r:id="rId17"/>
    <p:sldId id="417" r:id="rId18"/>
    <p:sldId id="419" r:id="rId19"/>
    <p:sldId id="420" r:id="rId20"/>
    <p:sldId id="421" r:id="rId21"/>
    <p:sldId id="422" r:id="rId22"/>
    <p:sldId id="369" r:id="rId23"/>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Wissman" initials="KW" lastIdx="1" clrIdx="0">
    <p:extLst>
      <p:ext uri="{19B8F6BF-5375-455C-9EA6-DF929625EA0E}">
        <p15:presenceInfo xmlns:p15="http://schemas.microsoft.com/office/powerpoint/2012/main" userId="15c605affe49cb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6" autoAdjust="0"/>
    <p:restoredTop sz="74011" autoAdjust="0"/>
  </p:normalViewPr>
  <p:slideViewPr>
    <p:cSldViewPr snapToGrid="0">
      <p:cViewPr varScale="1">
        <p:scale>
          <a:sx n="51" d="100"/>
          <a:sy n="51" d="100"/>
        </p:scale>
        <p:origin x="7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SSMAN, KATHRYN" userId="S::kwissman@kent.edu::a6f865da-2184-440d-989e-99fbd84659b5" providerId="AD" clId="Web-{784E80AB-C226-A08A-5CB0-42B3CCA5BAFC}"/>
    <pc:docChg chg="modSld">
      <pc:chgData name="WISSMAN, KATHRYN" userId="S::kwissman@kent.edu::a6f865da-2184-440d-989e-99fbd84659b5" providerId="AD" clId="Web-{784E80AB-C226-A08A-5CB0-42B3CCA5BAFC}" dt="2021-04-09T15:49:59.669" v="1" actId="20577"/>
      <pc:docMkLst>
        <pc:docMk/>
      </pc:docMkLst>
      <pc:sldChg chg="modSp">
        <pc:chgData name="WISSMAN, KATHRYN" userId="S::kwissman@kent.edu::a6f865da-2184-440d-989e-99fbd84659b5" providerId="AD" clId="Web-{784E80AB-C226-A08A-5CB0-42B3CCA5BAFC}" dt="2021-04-09T15:49:59.669" v="1" actId="20577"/>
        <pc:sldMkLst>
          <pc:docMk/>
          <pc:sldMk cId="482499003" sldId="370"/>
        </pc:sldMkLst>
        <pc:spChg chg="mod">
          <ac:chgData name="WISSMAN, KATHRYN" userId="S::kwissman@kent.edu::a6f865da-2184-440d-989e-99fbd84659b5" providerId="AD" clId="Web-{784E80AB-C226-A08A-5CB0-42B3CCA5BAFC}" dt="2021-04-09T15:49:59.669" v="1" actId="20577"/>
          <ac:spMkLst>
            <pc:docMk/>
            <pc:sldMk cId="482499003" sldId="370"/>
            <ac:spMk id="5" creationId="{4B9ABA4D-CA8F-4F33-8D82-77404365B681}"/>
          </ac:spMkLst>
        </pc:spChg>
      </pc:sldChg>
    </pc:docChg>
  </pc:docChgLst>
  <pc:docChgLst>
    <pc:chgData name="Kathryn Wissman" userId="15c605affe49cb14" providerId="LiveId" clId="{D3785635-0009-4864-BFC9-1F9BEFBCFE99}"/>
    <pc:docChg chg="undo custSel addSld delSld modSld sldOrd">
      <pc:chgData name="Kathryn Wissman" userId="15c605affe49cb14" providerId="LiveId" clId="{D3785635-0009-4864-BFC9-1F9BEFBCFE99}" dt="2020-08-16T16:22:01.322" v="17403"/>
      <pc:docMkLst>
        <pc:docMk/>
      </pc:docMkLst>
      <pc:sldChg chg="modSp mod">
        <pc:chgData name="Kathryn Wissman" userId="15c605affe49cb14" providerId="LiveId" clId="{D3785635-0009-4864-BFC9-1F9BEFBCFE99}" dt="2020-08-07T21:42:17.841" v="6446" actId="20577"/>
        <pc:sldMkLst>
          <pc:docMk/>
          <pc:sldMk cId="645404272" sldId="256"/>
        </pc:sldMkLst>
        <pc:spChg chg="mod">
          <ac:chgData name="Kathryn Wissman" userId="15c605affe49cb14" providerId="LiveId" clId="{D3785635-0009-4864-BFC9-1F9BEFBCFE99}" dt="2020-08-07T21:42:17.841" v="6446" actId="20577"/>
          <ac:spMkLst>
            <pc:docMk/>
            <pc:sldMk cId="645404272" sldId="256"/>
            <ac:spMk id="2" creationId="{00000000-0000-0000-0000-000000000000}"/>
          </ac:spMkLst>
        </pc:spChg>
        <pc:spChg chg="mod">
          <ac:chgData name="Kathryn Wissman" userId="15c605affe49cb14" providerId="LiveId" clId="{D3785635-0009-4864-BFC9-1F9BEFBCFE99}" dt="2020-08-04T21:48:00.038" v="2705" actId="20577"/>
          <ac:spMkLst>
            <pc:docMk/>
            <pc:sldMk cId="645404272" sldId="256"/>
            <ac:spMk id="3" creationId="{00000000-0000-0000-0000-000000000000}"/>
          </ac:spMkLst>
        </pc:spChg>
      </pc:sldChg>
      <pc:sldChg chg="del">
        <pc:chgData name="Kathryn Wissman" userId="15c605affe49cb14" providerId="LiveId" clId="{D3785635-0009-4864-BFC9-1F9BEFBCFE99}" dt="2020-08-04T21:14:39.098" v="1511" actId="47"/>
        <pc:sldMkLst>
          <pc:docMk/>
          <pc:sldMk cId="2767546095" sldId="271"/>
        </pc:sldMkLst>
      </pc:sldChg>
      <pc:sldChg chg="del">
        <pc:chgData name="Kathryn Wissman" userId="15c605affe49cb14" providerId="LiveId" clId="{D3785635-0009-4864-BFC9-1F9BEFBCFE99}" dt="2020-08-04T21:29:37.239" v="1974" actId="47"/>
        <pc:sldMkLst>
          <pc:docMk/>
          <pc:sldMk cId="2906840196" sldId="274"/>
        </pc:sldMkLst>
      </pc:sldChg>
      <pc:sldChg chg="addSp delSp modSp mod modAnim modNotesTx">
        <pc:chgData name="Kathryn Wissman" userId="15c605affe49cb14" providerId="LiveId" clId="{D3785635-0009-4864-BFC9-1F9BEFBCFE99}" dt="2020-08-15T13:35:32.721" v="15746" actId="20577"/>
        <pc:sldMkLst>
          <pc:docMk/>
          <pc:sldMk cId="3769056864" sldId="317"/>
        </pc:sldMkLst>
        <pc:spChg chg="mod">
          <ac:chgData name="Kathryn Wissman" userId="15c605affe49cb14" providerId="LiveId" clId="{D3785635-0009-4864-BFC9-1F9BEFBCFE99}" dt="2020-08-09T20:22:14.050" v="8510" actId="20577"/>
          <ac:spMkLst>
            <pc:docMk/>
            <pc:sldMk cId="3769056864" sldId="317"/>
            <ac:spMk id="3" creationId="{5A0BABC8-48D0-435C-8B11-6A24C0F1039B}"/>
          </ac:spMkLst>
        </pc:spChg>
        <pc:spChg chg="mod">
          <ac:chgData name="Kathryn Wissman" userId="15c605affe49cb14" providerId="LiveId" clId="{D3785635-0009-4864-BFC9-1F9BEFBCFE99}" dt="2020-08-07T19:11:01.795" v="5978" actId="1076"/>
          <ac:spMkLst>
            <pc:docMk/>
            <pc:sldMk cId="3769056864" sldId="317"/>
            <ac:spMk id="5" creationId="{8B7C9437-22D0-4693-B6CB-C4156BE2B8B2}"/>
          </ac:spMkLst>
        </pc:spChg>
        <pc:spChg chg="add del mod">
          <ac:chgData name="Kathryn Wissman" userId="15c605affe49cb14" providerId="LiveId" clId="{D3785635-0009-4864-BFC9-1F9BEFBCFE99}" dt="2020-08-06T21:27:32.906" v="3924" actId="478"/>
          <ac:spMkLst>
            <pc:docMk/>
            <pc:sldMk cId="3769056864" sldId="317"/>
            <ac:spMk id="8" creationId="{1F11EBB0-B045-4D9E-81D4-AC45C7065E4F}"/>
          </ac:spMkLst>
        </pc:spChg>
        <pc:picChg chg="add mod ord">
          <ac:chgData name="Kathryn Wissman" userId="15c605affe49cb14" providerId="LiveId" clId="{D3785635-0009-4864-BFC9-1F9BEFBCFE99}" dt="2020-08-07T19:11:04.200" v="5979" actId="1076"/>
          <ac:picMkLst>
            <pc:docMk/>
            <pc:sldMk cId="3769056864" sldId="317"/>
            <ac:picMk id="4" creationId="{8DD7EDC6-C0BE-4D95-8A0F-FAD8A897430E}"/>
          </ac:picMkLst>
        </pc:picChg>
        <pc:picChg chg="add mod">
          <ac:chgData name="Kathryn Wissman" userId="15c605affe49cb14" providerId="LiveId" clId="{D3785635-0009-4864-BFC9-1F9BEFBCFE99}" dt="2020-08-07T19:11:11.286" v="5986" actId="1035"/>
          <ac:picMkLst>
            <pc:docMk/>
            <pc:sldMk cId="3769056864" sldId="317"/>
            <ac:picMk id="7" creationId="{45E1E5E8-9409-4FC7-BFCF-D5A264FD746C}"/>
          </ac:picMkLst>
        </pc:picChg>
      </pc:sldChg>
      <pc:sldChg chg="modSp mod modNotesTx">
        <pc:chgData name="Kathryn Wissman" userId="15c605affe49cb14" providerId="LiveId" clId="{D3785635-0009-4864-BFC9-1F9BEFBCFE99}" dt="2020-08-15T16:03:43.248" v="17362" actId="20577"/>
        <pc:sldMkLst>
          <pc:docMk/>
          <pc:sldMk cId="1907428045" sldId="321"/>
        </pc:sldMkLst>
        <pc:spChg chg="mod">
          <ac:chgData name="Kathryn Wissman" userId="15c605affe49cb14" providerId="LiveId" clId="{D3785635-0009-4864-BFC9-1F9BEFBCFE99}" dt="2020-08-07T19:26:25.836" v="6443" actId="1036"/>
          <ac:spMkLst>
            <pc:docMk/>
            <pc:sldMk cId="1907428045" sldId="321"/>
            <ac:spMk id="5" creationId="{00000000-0000-0000-0000-000000000000}"/>
          </ac:spMkLst>
        </pc:spChg>
        <pc:spChg chg="mod">
          <ac:chgData name="Kathryn Wissman" userId="15c605affe49cb14" providerId="LiveId" clId="{D3785635-0009-4864-BFC9-1F9BEFBCFE99}" dt="2020-08-04T21:43:37.232" v="2636" actId="1076"/>
          <ac:spMkLst>
            <pc:docMk/>
            <pc:sldMk cId="1907428045" sldId="321"/>
            <ac:spMk id="7" creationId="{00000000-0000-0000-0000-000000000000}"/>
          </ac:spMkLst>
        </pc:spChg>
        <pc:spChg chg="mod">
          <ac:chgData name="Kathryn Wissman" userId="15c605affe49cb14" providerId="LiveId" clId="{D3785635-0009-4864-BFC9-1F9BEFBCFE99}" dt="2020-08-07T19:26:25.836" v="6443" actId="1036"/>
          <ac:spMkLst>
            <pc:docMk/>
            <pc:sldMk cId="1907428045" sldId="321"/>
            <ac:spMk id="8" creationId="{00000000-0000-0000-0000-000000000000}"/>
          </ac:spMkLst>
        </pc:spChg>
        <pc:spChg chg="mod">
          <ac:chgData name="Kathryn Wissman" userId="15c605affe49cb14" providerId="LiveId" clId="{D3785635-0009-4864-BFC9-1F9BEFBCFE99}" dt="2020-08-07T19:26:25.836" v="6443" actId="1036"/>
          <ac:spMkLst>
            <pc:docMk/>
            <pc:sldMk cId="1907428045" sldId="321"/>
            <ac:spMk id="9" creationId="{00000000-0000-0000-0000-000000000000}"/>
          </ac:spMkLst>
        </pc:spChg>
        <pc:spChg chg="mod">
          <ac:chgData name="Kathryn Wissman" userId="15c605affe49cb14" providerId="LiveId" clId="{D3785635-0009-4864-BFC9-1F9BEFBCFE99}" dt="2020-08-04T21:43:35.377" v="2635" actId="1076"/>
          <ac:spMkLst>
            <pc:docMk/>
            <pc:sldMk cId="1907428045" sldId="321"/>
            <ac:spMk id="10" creationId="{00000000-0000-0000-0000-000000000000}"/>
          </ac:spMkLst>
        </pc:spChg>
        <pc:spChg chg="mod">
          <ac:chgData name="Kathryn Wissman" userId="15c605affe49cb14" providerId="LiveId" clId="{D3785635-0009-4864-BFC9-1F9BEFBCFE99}" dt="2020-08-15T16:03:33.175" v="17358" actId="1036"/>
          <ac:spMkLst>
            <pc:docMk/>
            <pc:sldMk cId="1907428045" sldId="321"/>
            <ac:spMk id="11" creationId="{00000000-0000-0000-0000-000000000000}"/>
          </ac:spMkLst>
        </pc:spChg>
        <pc:graphicFrameChg chg="mod">
          <ac:chgData name="Kathryn Wissman" userId="15c605affe49cb14" providerId="LiveId" clId="{D3785635-0009-4864-BFC9-1F9BEFBCFE99}" dt="2020-08-07T19:26:09.196" v="6420"/>
          <ac:graphicFrameMkLst>
            <pc:docMk/>
            <pc:sldMk cId="1907428045" sldId="321"/>
            <ac:graphicFrameMk id="6" creationId="{00000000-0000-0000-0000-000000000000}"/>
          </ac:graphicFrameMkLst>
        </pc:graphicFrameChg>
      </pc:sldChg>
      <pc:sldChg chg="addSp modSp mod modAnim modNotesTx">
        <pc:chgData name="Kathryn Wissman" userId="15c605affe49cb14" providerId="LiveId" clId="{D3785635-0009-4864-BFC9-1F9BEFBCFE99}" dt="2020-08-08T22:52:25.516" v="6556"/>
        <pc:sldMkLst>
          <pc:docMk/>
          <pc:sldMk cId="3407774527" sldId="325"/>
        </pc:sldMkLst>
        <pc:spChg chg="mod">
          <ac:chgData name="Kathryn Wissman" userId="15c605affe49cb14" providerId="LiveId" clId="{D3785635-0009-4864-BFC9-1F9BEFBCFE99}" dt="2020-08-04T21:39:24.147" v="2449" actId="1076"/>
          <ac:spMkLst>
            <pc:docMk/>
            <pc:sldMk cId="3407774527" sldId="325"/>
            <ac:spMk id="2" creationId="{00000000-0000-0000-0000-000000000000}"/>
          </ac:spMkLst>
        </pc:spChg>
        <pc:spChg chg="mod">
          <ac:chgData name="Kathryn Wissman" userId="15c605affe49cb14" providerId="LiveId" clId="{D3785635-0009-4864-BFC9-1F9BEFBCFE99}" dt="2020-08-07T19:20:41.651" v="6084" actId="255"/>
          <ac:spMkLst>
            <pc:docMk/>
            <pc:sldMk cId="3407774527" sldId="325"/>
            <ac:spMk id="3" creationId="{00000000-0000-0000-0000-000000000000}"/>
          </ac:spMkLst>
        </pc:spChg>
        <pc:spChg chg="add mod">
          <ac:chgData name="Kathryn Wissman" userId="15c605affe49cb14" providerId="LiveId" clId="{D3785635-0009-4864-BFC9-1F9BEFBCFE99}" dt="2020-08-08T22:52:20.441" v="6555" actId="1037"/>
          <ac:spMkLst>
            <pc:docMk/>
            <pc:sldMk cId="3407774527" sldId="325"/>
            <ac:spMk id="4" creationId="{D2D81201-7D7A-4416-BAEE-857D6C7F7BD8}"/>
          </ac:spMkLst>
        </pc:spChg>
      </pc:sldChg>
      <pc:sldChg chg="del">
        <pc:chgData name="Kathryn Wissman" userId="15c605affe49cb14" providerId="LiveId" clId="{D3785635-0009-4864-BFC9-1F9BEFBCFE99}" dt="2020-08-06T20:49:06.052" v="3695" actId="47"/>
        <pc:sldMkLst>
          <pc:docMk/>
          <pc:sldMk cId="3530714734" sldId="329"/>
        </pc:sldMkLst>
      </pc:sldChg>
      <pc:sldChg chg="addSp delSp modSp mod modNotesTx">
        <pc:chgData name="Kathryn Wissman" userId="15c605affe49cb14" providerId="LiveId" clId="{D3785635-0009-4864-BFC9-1F9BEFBCFE99}" dt="2020-08-16T15:55:38.510" v="17367" actId="313"/>
        <pc:sldMkLst>
          <pc:docMk/>
          <pc:sldMk cId="3608812902" sldId="330"/>
        </pc:sldMkLst>
        <pc:spChg chg="mod">
          <ac:chgData name="Kathryn Wissman" userId="15c605affe49cb14" providerId="LiveId" clId="{D3785635-0009-4864-BFC9-1F9BEFBCFE99}" dt="2020-08-07T15:12:37.396" v="5011" actId="14100"/>
          <ac:spMkLst>
            <pc:docMk/>
            <pc:sldMk cId="3608812902" sldId="330"/>
            <ac:spMk id="3" creationId="{00000000-0000-0000-0000-000000000000}"/>
          </ac:spMkLst>
        </pc:spChg>
        <pc:spChg chg="add del mod">
          <ac:chgData name="Kathryn Wissman" userId="15c605affe49cb14" providerId="LiveId" clId="{D3785635-0009-4864-BFC9-1F9BEFBCFE99}" dt="2020-08-07T15:14:38.519" v="5091" actId="478"/>
          <ac:spMkLst>
            <pc:docMk/>
            <pc:sldMk cId="3608812902" sldId="330"/>
            <ac:spMk id="4" creationId="{ACBD5C14-A994-4D81-8D32-B2E18E3F763C}"/>
          </ac:spMkLst>
        </pc:spChg>
        <pc:spChg chg="add del mod">
          <ac:chgData name="Kathryn Wissman" userId="15c605affe49cb14" providerId="LiveId" clId="{D3785635-0009-4864-BFC9-1F9BEFBCFE99}" dt="2020-08-07T15:15:39.933" v="5186" actId="478"/>
          <ac:spMkLst>
            <pc:docMk/>
            <pc:sldMk cId="3608812902" sldId="330"/>
            <ac:spMk id="5" creationId="{4B9ABA4D-CA8F-4F33-8D82-77404365B681}"/>
          </ac:spMkLst>
        </pc:spChg>
      </pc:sldChg>
      <pc:sldChg chg="del">
        <pc:chgData name="Kathryn Wissman" userId="15c605affe49cb14" providerId="LiveId" clId="{D3785635-0009-4864-BFC9-1F9BEFBCFE99}" dt="2020-08-04T21:40:59.193" v="2452" actId="47"/>
        <pc:sldMkLst>
          <pc:docMk/>
          <pc:sldMk cId="3603930793" sldId="331"/>
        </pc:sldMkLst>
      </pc:sldChg>
      <pc:sldChg chg="addSp delSp modSp mod modAnim modNotesTx">
        <pc:chgData name="Kathryn Wissman" userId="15c605affe49cb14" providerId="LiveId" clId="{D3785635-0009-4864-BFC9-1F9BEFBCFE99}" dt="2020-08-08T22:52:06.118" v="6545"/>
        <pc:sldMkLst>
          <pc:docMk/>
          <pc:sldMk cId="586352258" sldId="332"/>
        </pc:sldMkLst>
        <pc:spChg chg="mod">
          <ac:chgData name="Kathryn Wissman" userId="15c605affe49cb14" providerId="LiveId" clId="{D3785635-0009-4864-BFC9-1F9BEFBCFE99}" dt="2020-08-04T16:47:57.775" v="1172" actId="20577"/>
          <ac:spMkLst>
            <pc:docMk/>
            <pc:sldMk cId="586352258" sldId="332"/>
            <ac:spMk id="2" creationId="{00000000-0000-0000-0000-000000000000}"/>
          </ac:spMkLst>
        </pc:spChg>
        <pc:spChg chg="mod">
          <ac:chgData name="Kathryn Wissman" userId="15c605affe49cb14" providerId="LiveId" clId="{D3785635-0009-4864-BFC9-1F9BEFBCFE99}" dt="2020-08-08T22:51:32.704" v="6532" actId="20577"/>
          <ac:spMkLst>
            <pc:docMk/>
            <pc:sldMk cId="586352258" sldId="332"/>
            <ac:spMk id="3" creationId="{00000000-0000-0000-0000-000000000000}"/>
          </ac:spMkLst>
        </pc:spChg>
        <pc:spChg chg="mod">
          <ac:chgData name="Kathryn Wissman" userId="15c605affe49cb14" providerId="LiveId" clId="{D3785635-0009-4864-BFC9-1F9BEFBCFE99}" dt="2020-08-08T18:12:59.197" v="6455" actId="207"/>
          <ac:spMkLst>
            <pc:docMk/>
            <pc:sldMk cId="586352258" sldId="332"/>
            <ac:spMk id="9" creationId="{5069C197-ADFF-4FCB-B8E4-79CAE04AE836}"/>
          </ac:spMkLst>
        </pc:spChg>
        <pc:spChg chg="mod">
          <ac:chgData name="Kathryn Wissman" userId="15c605affe49cb14" providerId="LiveId" clId="{D3785635-0009-4864-BFC9-1F9BEFBCFE99}" dt="2020-08-08T18:13:22.348" v="6459"/>
          <ac:spMkLst>
            <pc:docMk/>
            <pc:sldMk cId="586352258" sldId="332"/>
            <ac:spMk id="13" creationId="{5D2176B4-D765-4ABC-BD3F-B25EB486D164}"/>
          </ac:spMkLst>
        </pc:spChg>
        <pc:spChg chg="mod">
          <ac:chgData name="Kathryn Wissman" userId="15c605affe49cb14" providerId="LiveId" clId="{D3785635-0009-4864-BFC9-1F9BEFBCFE99}" dt="2020-08-08T18:13:22.348" v="6459"/>
          <ac:spMkLst>
            <pc:docMk/>
            <pc:sldMk cId="586352258" sldId="332"/>
            <ac:spMk id="14" creationId="{DA321A55-92B4-4DB0-8525-AA4A7DB868AA}"/>
          </ac:spMkLst>
        </pc:spChg>
        <pc:spChg chg="mod">
          <ac:chgData name="Kathryn Wissman" userId="15c605affe49cb14" providerId="LiveId" clId="{D3785635-0009-4864-BFC9-1F9BEFBCFE99}" dt="2020-08-08T18:13:22.348" v="6459"/>
          <ac:spMkLst>
            <pc:docMk/>
            <pc:sldMk cId="586352258" sldId="332"/>
            <ac:spMk id="15" creationId="{106F7F9F-640B-4D99-B4B5-D4664F2E8AA3}"/>
          </ac:spMkLst>
        </pc:spChg>
        <pc:spChg chg="mod">
          <ac:chgData name="Kathryn Wissman" userId="15c605affe49cb14" providerId="LiveId" clId="{D3785635-0009-4864-BFC9-1F9BEFBCFE99}" dt="2020-08-08T18:13:22.348" v="6459"/>
          <ac:spMkLst>
            <pc:docMk/>
            <pc:sldMk cId="586352258" sldId="332"/>
            <ac:spMk id="17" creationId="{DD53920A-C8D0-4771-9046-6B039A5180CC}"/>
          </ac:spMkLst>
        </pc:spChg>
        <pc:grpChg chg="add mod">
          <ac:chgData name="Kathryn Wissman" userId="15c605affe49cb14" providerId="LiveId" clId="{D3785635-0009-4864-BFC9-1F9BEFBCFE99}" dt="2020-08-08T22:51:17.101" v="6524" actId="1076"/>
          <ac:grpSpMkLst>
            <pc:docMk/>
            <pc:sldMk cId="586352258" sldId="332"/>
            <ac:grpSpMk id="8" creationId="{88713BB3-8D34-47B7-921B-CC517446A584}"/>
          </ac:grpSpMkLst>
        </pc:grpChg>
        <pc:grpChg chg="add mod">
          <ac:chgData name="Kathryn Wissman" userId="15c605affe49cb14" providerId="LiveId" clId="{D3785635-0009-4864-BFC9-1F9BEFBCFE99}" dt="2020-08-08T22:51:12.156" v="6523" actId="1076"/>
          <ac:grpSpMkLst>
            <pc:docMk/>
            <pc:sldMk cId="586352258" sldId="332"/>
            <ac:grpSpMk id="11" creationId="{F99DA948-18AE-4119-A308-D4686E7C7AD7}"/>
          </ac:grpSpMkLst>
        </pc:grpChg>
        <pc:picChg chg="del">
          <ac:chgData name="Kathryn Wissman" userId="15c605affe49cb14" providerId="LiveId" clId="{D3785635-0009-4864-BFC9-1F9BEFBCFE99}" dt="2020-08-04T21:30:08.481" v="1976" actId="478"/>
          <ac:picMkLst>
            <pc:docMk/>
            <pc:sldMk cId="586352258" sldId="332"/>
            <ac:picMk id="4" creationId="{00000000-0000-0000-0000-000000000000}"/>
          </ac:picMkLst>
        </pc:picChg>
        <pc:picChg chg="del">
          <ac:chgData name="Kathryn Wissman" userId="15c605affe49cb14" providerId="LiveId" clId="{D3785635-0009-4864-BFC9-1F9BEFBCFE99}" dt="2020-08-04T21:30:05.483" v="1975" actId="478"/>
          <ac:picMkLst>
            <pc:docMk/>
            <pc:sldMk cId="586352258" sldId="332"/>
            <ac:picMk id="5" creationId="{00000000-0000-0000-0000-000000000000}"/>
          </ac:picMkLst>
        </pc:picChg>
        <pc:picChg chg="add mod">
          <ac:chgData name="Kathryn Wissman" userId="15c605affe49cb14" providerId="LiveId" clId="{D3785635-0009-4864-BFC9-1F9BEFBCFE99}" dt="2020-08-08T22:51:20.820" v="6526" actId="1076"/>
          <ac:picMkLst>
            <pc:docMk/>
            <pc:sldMk cId="586352258" sldId="332"/>
            <ac:picMk id="5" creationId="{C6C3624B-C6CC-4F32-9924-D63AD5D3B921}"/>
          </ac:picMkLst>
        </pc:picChg>
        <pc:picChg chg="add del">
          <ac:chgData name="Kathryn Wissman" userId="15c605affe49cb14" providerId="LiveId" clId="{D3785635-0009-4864-BFC9-1F9BEFBCFE99}" dt="2020-08-08T18:12:11.933" v="6450" actId="22"/>
          <ac:picMkLst>
            <pc:docMk/>
            <pc:sldMk cId="586352258" sldId="332"/>
            <ac:picMk id="7" creationId="{3126A97A-218D-4A6E-8BA7-27301F824344}"/>
          </ac:picMkLst>
        </pc:picChg>
        <pc:picChg chg="mod">
          <ac:chgData name="Kathryn Wissman" userId="15c605affe49cb14" providerId="LiveId" clId="{D3785635-0009-4864-BFC9-1F9BEFBCFE99}" dt="2020-08-08T18:12:59.197" v="6455" actId="207"/>
          <ac:picMkLst>
            <pc:docMk/>
            <pc:sldMk cId="586352258" sldId="332"/>
            <ac:picMk id="10" creationId="{F9EB2D6A-212F-4A54-A90E-7007C63FFA0C}"/>
          </ac:picMkLst>
        </pc:picChg>
        <pc:picChg chg="mod">
          <ac:chgData name="Kathryn Wissman" userId="15c605affe49cb14" providerId="LiveId" clId="{D3785635-0009-4864-BFC9-1F9BEFBCFE99}" dt="2020-08-08T18:13:22.348" v="6459"/>
          <ac:picMkLst>
            <pc:docMk/>
            <pc:sldMk cId="586352258" sldId="332"/>
            <ac:picMk id="12" creationId="{51EB0C8F-6704-4A85-AF66-CCA8B9872D0A}"/>
          </ac:picMkLst>
        </pc:picChg>
        <pc:picChg chg="mod">
          <ac:chgData name="Kathryn Wissman" userId="15c605affe49cb14" providerId="LiveId" clId="{D3785635-0009-4864-BFC9-1F9BEFBCFE99}" dt="2020-08-08T18:13:22.348" v="6459"/>
          <ac:picMkLst>
            <pc:docMk/>
            <pc:sldMk cId="586352258" sldId="332"/>
            <ac:picMk id="16" creationId="{1DF65392-441B-419F-9272-883E42E68ADD}"/>
          </ac:picMkLst>
        </pc:picChg>
        <pc:picChg chg="add mod">
          <ac:chgData name="Kathryn Wissman" userId="15c605affe49cb14" providerId="LiveId" clId="{D3785635-0009-4864-BFC9-1F9BEFBCFE99}" dt="2020-08-08T22:51:19.538" v="6525" actId="1076"/>
          <ac:picMkLst>
            <pc:docMk/>
            <pc:sldMk cId="586352258" sldId="332"/>
            <ac:picMk id="19" creationId="{F0D897B6-1286-4B62-824E-25D13558CCA7}"/>
          </ac:picMkLst>
        </pc:picChg>
      </pc:sldChg>
      <pc:sldChg chg="addSp delSp modSp mod modNotesTx">
        <pc:chgData name="Kathryn Wissman" userId="15c605affe49cb14" providerId="LiveId" clId="{D3785635-0009-4864-BFC9-1F9BEFBCFE99}" dt="2020-08-15T14:08:32.257" v="16998" actId="20577"/>
        <pc:sldMkLst>
          <pc:docMk/>
          <pc:sldMk cId="2704113938" sldId="333"/>
        </pc:sldMkLst>
        <pc:spChg chg="add del mod">
          <ac:chgData name="Kathryn Wissman" userId="15c605affe49cb14" providerId="LiveId" clId="{D3785635-0009-4864-BFC9-1F9BEFBCFE99}" dt="2020-08-06T22:00:50.177" v="4539" actId="478"/>
          <ac:spMkLst>
            <pc:docMk/>
            <pc:sldMk cId="2704113938" sldId="333"/>
            <ac:spMk id="7" creationId="{7754094A-ED67-4D04-9E6D-3D63F01BC972}"/>
          </ac:spMkLst>
        </pc:spChg>
        <pc:spChg chg="add mod">
          <ac:chgData name="Kathryn Wissman" userId="15c605affe49cb14" providerId="LiveId" clId="{D3785635-0009-4864-BFC9-1F9BEFBCFE99}" dt="2020-08-04T21:18:50.965" v="1562" actId="1076"/>
          <ac:spMkLst>
            <pc:docMk/>
            <pc:sldMk cId="2704113938" sldId="333"/>
            <ac:spMk id="8" creationId="{7B3691FD-8203-4609-956E-8761D4FE1B7A}"/>
          </ac:spMkLst>
        </pc:spChg>
        <pc:picChg chg="del mod">
          <ac:chgData name="Kathryn Wissman" userId="15c605affe49cb14" providerId="LiveId" clId="{D3785635-0009-4864-BFC9-1F9BEFBCFE99}" dt="2020-08-04T21:15:54.268" v="1516" actId="478"/>
          <ac:picMkLst>
            <pc:docMk/>
            <pc:sldMk cId="2704113938" sldId="333"/>
            <ac:picMk id="4" creationId="{00000000-0000-0000-0000-000000000000}"/>
          </ac:picMkLst>
        </pc:picChg>
        <pc:picChg chg="add mod">
          <ac:chgData name="Kathryn Wissman" userId="15c605affe49cb14" providerId="LiveId" clId="{D3785635-0009-4864-BFC9-1F9BEFBCFE99}" dt="2020-08-06T22:01:09.206" v="4555" actId="1035"/>
          <ac:picMkLst>
            <pc:docMk/>
            <pc:sldMk cId="2704113938" sldId="333"/>
            <ac:picMk id="5" creationId="{F124B50F-4794-4B0B-81BD-15436BDD272E}"/>
          </ac:picMkLst>
        </pc:picChg>
        <pc:picChg chg="add mod modCrop">
          <ac:chgData name="Kathryn Wissman" userId="15c605affe49cb14" providerId="LiveId" clId="{D3785635-0009-4864-BFC9-1F9BEFBCFE99}" dt="2020-08-04T21:17:29.352" v="1537" actId="1076"/>
          <ac:picMkLst>
            <pc:docMk/>
            <pc:sldMk cId="2704113938" sldId="333"/>
            <ac:picMk id="6" creationId="{C9372B5D-2B47-43E5-AC4B-F1B1DBC16C41}"/>
          </ac:picMkLst>
        </pc:picChg>
      </pc:sldChg>
      <pc:sldChg chg="delSp del mod">
        <pc:chgData name="Kathryn Wissman" userId="15c605affe49cb14" providerId="LiveId" clId="{D3785635-0009-4864-BFC9-1F9BEFBCFE99}" dt="2020-08-04T21:29:29.464" v="1973" actId="47"/>
        <pc:sldMkLst>
          <pc:docMk/>
          <pc:sldMk cId="3089960008" sldId="334"/>
        </pc:sldMkLst>
        <pc:picChg chg="del">
          <ac:chgData name="Kathryn Wissman" userId="15c605affe49cb14" providerId="LiveId" clId="{D3785635-0009-4864-BFC9-1F9BEFBCFE99}" dt="2020-08-04T21:29:21.767" v="1971" actId="21"/>
          <ac:picMkLst>
            <pc:docMk/>
            <pc:sldMk cId="3089960008" sldId="334"/>
            <ac:picMk id="4" creationId="{00000000-0000-0000-0000-000000000000}"/>
          </ac:picMkLst>
        </pc:picChg>
      </pc:sldChg>
      <pc:sldChg chg="modSp add del mod">
        <pc:chgData name="Kathryn Wissman" userId="15c605affe49cb14" providerId="LiveId" clId="{D3785635-0009-4864-BFC9-1F9BEFBCFE99}" dt="2020-08-04T21:21:43.819" v="1593" actId="47"/>
        <pc:sldMkLst>
          <pc:docMk/>
          <pc:sldMk cId="110155672" sldId="335"/>
        </pc:sldMkLst>
        <pc:spChg chg="mod">
          <ac:chgData name="Kathryn Wissman" userId="15c605affe49cb14" providerId="LiveId" clId="{D3785635-0009-4864-BFC9-1F9BEFBCFE99}" dt="2020-08-04T21:20:52.371" v="1585" actId="1076"/>
          <ac:spMkLst>
            <pc:docMk/>
            <pc:sldMk cId="110155672" sldId="335"/>
            <ac:spMk id="3" creationId="{00000000-0000-0000-0000-000000000000}"/>
          </ac:spMkLst>
        </pc:spChg>
      </pc:sldChg>
      <pc:sldChg chg="del">
        <pc:chgData name="Kathryn Wissman" userId="15c605affe49cb14" providerId="LiveId" clId="{D3785635-0009-4864-BFC9-1F9BEFBCFE99}" dt="2020-08-04T21:19:40.373" v="1563" actId="2696"/>
        <pc:sldMkLst>
          <pc:docMk/>
          <pc:sldMk cId="3532635190" sldId="335"/>
        </pc:sldMkLst>
      </pc:sldChg>
      <pc:sldChg chg="modSp mod modAnim modNotesTx">
        <pc:chgData name="Kathryn Wissman" userId="15c605affe49cb14" providerId="LiveId" clId="{D3785635-0009-4864-BFC9-1F9BEFBCFE99}" dt="2020-08-15T16:03:11.988" v="17355" actId="20577"/>
        <pc:sldMkLst>
          <pc:docMk/>
          <pc:sldMk cId="5257804" sldId="336"/>
        </pc:sldMkLst>
        <pc:spChg chg="mod">
          <ac:chgData name="Kathryn Wissman" userId="15c605affe49cb14" providerId="LiveId" clId="{D3785635-0009-4864-BFC9-1F9BEFBCFE99}" dt="2020-08-04T21:42:02.439" v="2474" actId="113"/>
          <ac:spMkLst>
            <pc:docMk/>
            <pc:sldMk cId="5257804" sldId="336"/>
            <ac:spMk id="2" creationId="{00000000-0000-0000-0000-000000000000}"/>
          </ac:spMkLst>
        </pc:spChg>
      </pc:sldChg>
      <pc:sldChg chg="del">
        <pc:chgData name="Kathryn Wissman" userId="15c605affe49cb14" providerId="LiveId" clId="{D3785635-0009-4864-BFC9-1F9BEFBCFE99}" dt="2020-08-04T21:41:00.086" v="2453" actId="47"/>
        <pc:sldMkLst>
          <pc:docMk/>
          <pc:sldMk cId="4217446639" sldId="338"/>
        </pc:sldMkLst>
      </pc:sldChg>
      <pc:sldChg chg="del">
        <pc:chgData name="Kathryn Wissman" userId="15c605affe49cb14" providerId="LiveId" clId="{D3785635-0009-4864-BFC9-1F9BEFBCFE99}" dt="2020-08-04T21:40:40.847" v="2451" actId="47"/>
        <pc:sldMkLst>
          <pc:docMk/>
          <pc:sldMk cId="728141343" sldId="339"/>
        </pc:sldMkLst>
      </pc:sldChg>
      <pc:sldChg chg="del">
        <pc:chgData name="Kathryn Wissman" userId="15c605affe49cb14" providerId="LiveId" clId="{D3785635-0009-4864-BFC9-1F9BEFBCFE99}" dt="2020-08-04T21:40:33.760" v="2450" actId="47"/>
        <pc:sldMkLst>
          <pc:docMk/>
          <pc:sldMk cId="2987279109" sldId="340"/>
        </pc:sldMkLst>
      </pc:sldChg>
      <pc:sldChg chg="del">
        <pc:chgData name="Kathryn Wissman" userId="15c605affe49cb14" providerId="LiveId" clId="{D3785635-0009-4864-BFC9-1F9BEFBCFE99}" dt="2020-08-04T21:41:01.288" v="2454" actId="47"/>
        <pc:sldMkLst>
          <pc:docMk/>
          <pc:sldMk cId="3639196502" sldId="341"/>
        </pc:sldMkLst>
      </pc:sldChg>
      <pc:sldChg chg="del">
        <pc:chgData name="Kathryn Wissman" userId="15c605affe49cb14" providerId="LiveId" clId="{D3785635-0009-4864-BFC9-1F9BEFBCFE99}" dt="2020-08-04T21:23:11.077" v="1630" actId="47"/>
        <pc:sldMkLst>
          <pc:docMk/>
          <pc:sldMk cId="2163666131" sldId="343"/>
        </pc:sldMkLst>
      </pc:sldChg>
      <pc:sldChg chg="del">
        <pc:chgData name="Kathryn Wissman" userId="15c605affe49cb14" providerId="LiveId" clId="{D3785635-0009-4864-BFC9-1F9BEFBCFE99}" dt="2020-08-04T21:45:41.373" v="2700" actId="47"/>
        <pc:sldMkLst>
          <pc:docMk/>
          <pc:sldMk cId="4231456392" sldId="344"/>
        </pc:sldMkLst>
      </pc:sldChg>
      <pc:sldChg chg="delSp modSp mod modNotesTx">
        <pc:chgData name="Kathryn Wissman" userId="15c605affe49cb14" providerId="LiveId" clId="{D3785635-0009-4864-BFC9-1F9BEFBCFE99}" dt="2020-08-16T16:18:32.419" v="17393" actId="478"/>
        <pc:sldMkLst>
          <pc:docMk/>
          <pc:sldMk cId="4043722355" sldId="345"/>
        </pc:sldMkLst>
        <pc:spChg chg="mod">
          <ac:chgData name="Kathryn Wissman" userId="15c605affe49cb14" providerId="LiveId" clId="{D3785635-0009-4864-BFC9-1F9BEFBCFE99}" dt="2020-08-04T21:28:11.581" v="1781" actId="20577"/>
          <ac:spMkLst>
            <pc:docMk/>
            <pc:sldMk cId="4043722355" sldId="345"/>
            <ac:spMk id="3" creationId="{00000000-0000-0000-0000-000000000000}"/>
          </ac:spMkLst>
        </pc:spChg>
        <pc:spChg chg="del">
          <ac:chgData name="Kathryn Wissman" userId="15c605affe49cb14" providerId="LiveId" clId="{D3785635-0009-4864-BFC9-1F9BEFBCFE99}" dt="2020-08-16T16:18:32.419" v="17393" actId="478"/>
          <ac:spMkLst>
            <pc:docMk/>
            <pc:sldMk cId="4043722355" sldId="345"/>
            <ac:spMk id="6" creationId="{0D5054D1-6686-4AF6-B5DD-577F0F17D28B}"/>
          </ac:spMkLst>
        </pc:spChg>
      </pc:sldChg>
      <pc:sldChg chg="del">
        <pc:chgData name="Kathryn Wissman" userId="15c605affe49cb14" providerId="LiveId" clId="{D3785635-0009-4864-BFC9-1F9BEFBCFE99}" dt="2020-08-04T21:23:25.731" v="1631" actId="47"/>
        <pc:sldMkLst>
          <pc:docMk/>
          <pc:sldMk cId="423059168" sldId="346"/>
        </pc:sldMkLst>
      </pc:sldChg>
      <pc:sldChg chg="addSp delSp modSp mod delAnim modAnim modNotesTx">
        <pc:chgData name="Kathryn Wissman" userId="15c605affe49cb14" providerId="LiveId" clId="{D3785635-0009-4864-BFC9-1F9BEFBCFE99}" dt="2020-08-16T15:57:15.760" v="17375" actId="20577"/>
        <pc:sldMkLst>
          <pc:docMk/>
          <pc:sldMk cId="3036631811" sldId="348"/>
        </pc:sldMkLst>
        <pc:spChg chg="add del mod">
          <ac:chgData name="Kathryn Wissman" userId="15c605affe49cb14" providerId="LiveId" clId="{D3785635-0009-4864-BFC9-1F9BEFBCFE99}" dt="2020-08-04T16:19:40.244" v="71" actId="478"/>
          <ac:spMkLst>
            <pc:docMk/>
            <pc:sldMk cId="3036631811" sldId="348"/>
            <ac:spMk id="5" creationId="{6AC5B0E6-E37C-4769-B24A-90BF6E901198}"/>
          </ac:spMkLst>
        </pc:spChg>
        <pc:spChg chg="add del mod">
          <ac:chgData name="Kathryn Wissman" userId="15c605affe49cb14" providerId="LiveId" clId="{D3785635-0009-4864-BFC9-1F9BEFBCFE99}" dt="2020-08-04T16:19:40.244" v="71" actId="478"/>
          <ac:spMkLst>
            <pc:docMk/>
            <pc:sldMk cId="3036631811" sldId="348"/>
            <ac:spMk id="7" creationId="{76E3C6E7-8C86-45A6-833E-1D460F1847EB}"/>
          </ac:spMkLst>
        </pc:spChg>
        <pc:spChg chg="add del mod">
          <ac:chgData name="Kathryn Wissman" userId="15c605affe49cb14" providerId="LiveId" clId="{D3785635-0009-4864-BFC9-1F9BEFBCFE99}" dt="2020-08-06T22:02:08.394" v="4559" actId="478"/>
          <ac:spMkLst>
            <pc:docMk/>
            <pc:sldMk cId="3036631811" sldId="348"/>
            <ac:spMk id="9" creationId="{1F517DC1-6FC5-4FF3-A412-A436142669EF}"/>
          </ac:spMkLst>
        </pc:spChg>
        <pc:spChg chg="add mod">
          <ac:chgData name="Kathryn Wissman" userId="15c605affe49cb14" providerId="LiveId" clId="{D3785635-0009-4864-BFC9-1F9BEFBCFE99}" dt="2020-08-04T16:26:09.572" v="184" actId="1037"/>
          <ac:spMkLst>
            <pc:docMk/>
            <pc:sldMk cId="3036631811" sldId="348"/>
            <ac:spMk id="13" creationId="{B96990B2-4CE3-4D4C-95E9-89460661DB17}"/>
          </ac:spMkLst>
        </pc:spChg>
        <pc:spChg chg="add mod">
          <ac:chgData name="Kathryn Wissman" userId="15c605affe49cb14" providerId="LiveId" clId="{D3785635-0009-4864-BFC9-1F9BEFBCFE99}" dt="2020-08-04T16:26:06.492" v="158" actId="571"/>
          <ac:spMkLst>
            <pc:docMk/>
            <pc:sldMk cId="3036631811" sldId="348"/>
            <ac:spMk id="14" creationId="{DA47EE83-6235-40FD-A0C8-717A12DB88AA}"/>
          </ac:spMkLst>
        </pc:spChg>
        <pc:spChg chg="add mod">
          <ac:chgData name="Kathryn Wissman" userId="15c605affe49cb14" providerId="LiveId" clId="{D3785635-0009-4864-BFC9-1F9BEFBCFE99}" dt="2020-08-04T16:26:06.492" v="158" actId="571"/>
          <ac:spMkLst>
            <pc:docMk/>
            <pc:sldMk cId="3036631811" sldId="348"/>
            <ac:spMk id="16" creationId="{6FCC1852-1294-4033-959A-0274268E53E8}"/>
          </ac:spMkLst>
        </pc:spChg>
        <pc:picChg chg="add del mod">
          <ac:chgData name="Kathryn Wissman" userId="15c605affe49cb14" providerId="LiveId" clId="{D3785635-0009-4864-BFC9-1F9BEFBCFE99}" dt="2020-08-04T16:19:20.068" v="65" actId="478"/>
          <ac:picMkLst>
            <pc:docMk/>
            <pc:sldMk cId="3036631811" sldId="348"/>
            <ac:picMk id="4" creationId="{0FE60F0C-EADA-40CF-9C5B-178F0EB715BD}"/>
          </ac:picMkLst>
        </pc:picChg>
        <pc:picChg chg="add del mod">
          <ac:chgData name="Kathryn Wissman" userId="15c605affe49cb14" providerId="LiveId" clId="{D3785635-0009-4864-BFC9-1F9BEFBCFE99}" dt="2020-08-06T22:02:22.824" v="4563" actId="478"/>
          <ac:picMkLst>
            <pc:docMk/>
            <pc:sldMk cId="3036631811" sldId="348"/>
            <ac:picMk id="5" creationId="{54D2D70C-472F-47EE-9FDA-96FB06AE4904}"/>
          </ac:picMkLst>
        </pc:picChg>
        <pc:picChg chg="add mod">
          <ac:chgData name="Kathryn Wissman" userId="15c605affe49cb14" providerId="LiveId" clId="{D3785635-0009-4864-BFC9-1F9BEFBCFE99}" dt="2020-08-06T22:02:38.290" v="4565" actId="1076"/>
          <ac:picMkLst>
            <pc:docMk/>
            <pc:sldMk cId="3036631811" sldId="348"/>
            <ac:picMk id="7" creationId="{27247A53-68A3-4084-9AFD-C310A2D03ACE}"/>
          </ac:picMkLst>
        </pc:picChg>
        <pc:picChg chg="add mod">
          <ac:chgData name="Kathryn Wissman" userId="15c605affe49cb14" providerId="LiveId" clId="{D3785635-0009-4864-BFC9-1F9BEFBCFE99}" dt="2020-08-04T16:26:09.572" v="184" actId="1037"/>
          <ac:picMkLst>
            <pc:docMk/>
            <pc:sldMk cId="3036631811" sldId="348"/>
            <ac:picMk id="11" creationId="{6B6873F2-BA4F-4EF7-BB9F-729596CCCD60}"/>
          </ac:picMkLst>
        </pc:picChg>
        <pc:picChg chg="add mod">
          <ac:chgData name="Kathryn Wissman" userId="15c605affe49cb14" providerId="LiveId" clId="{D3785635-0009-4864-BFC9-1F9BEFBCFE99}" dt="2020-08-04T16:26:06.492" v="158" actId="571"/>
          <ac:picMkLst>
            <pc:docMk/>
            <pc:sldMk cId="3036631811" sldId="348"/>
            <ac:picMk id="15" creationId="{4449442D-338E-4A41-9667-CFEA10A2A772}"/>
          </ac:picMkLst>
        </pc:picChg>
      </pc:sldChg>
      <pc:sldChg chg="modSp mod modAnim modNotesTx">
        <pc:chgData name="Kathryn Wissman" userId="15c605affe49cb14" providerId="LiveId" clId="{D3785635-0009-4864-BFC9-1F9BEFBCFE99}" dt="2020-08-15T13:50:35.969" v="16402" actId="20577"/>
        <pc:sldMkLst>
          <pc:docMk/>
          <pc:sldMk cId="2785533088" sldId="349"/>
        </pc:sldMkLst>
        <pc:spChg chg="mod">
          <ac:chgData name="Kathryn Wissman" userId="15c605affe49cb14" providerId="LiveId" clId="{D3785635-0009-4864-BFC9-1F9BEFBCFE99}" dt="2020-08-04T21:52:39.324" v="3042" actId="207"/>
          <ac:spMkLst>
            <pc:docMk/>
            <pc:sldMk cId="2785533088" sldId="349"/>
            <ac:spMk id="2" creationId="{00000000-0000-0000-0000-000000000000}"/>
          </ac:spMkLst>
        </pc:spChg>
        <pc:spChg chg="mod">
          <ac:chgData name="Kathryn Wissman" userId="15c605affe49cb14" providerId="LiveId" clId="{D3785635-0009-4864-BFC9-1F9BEFBCFE99}" dt="2020-08-08T22:49:02.828" v="6505" actId="14100"/>
          <ac:spMkLst>
            <pc:docMk/>
            <pc:sldMk cId="2785533088" sldId="349"/>
            <ac:spMk id="3" creationId="{00000000-0000-0000-0000-000000000000}"/>
          </ac:spMkLst>
        </pc:spChg>
      </pc:sldChg>
      <pc:sldChg chg="addSp delSp modSp mod modAnim modNotesTx">
        <pc:chgData name="Kathryn Wissman" userId="15c605affe49cb14" providerId="LiveId" clId="{D3785635-0009-4864-BFC9-1F9BEFBCFE99}" dt="2020-08-15T13:46:58.749" v="16323" actId="20577"/>
        <pc:sldMkLst>
          <pc:docMk/>
          <pc:sldMk cId="755146037" sldId="350"/>
        </pc:sldMkLst>
        <pc:spChg chg="del mod">
          <ac:chgData name="Kathryn Wissman" userId="15c605affe49cb14" providerId="LiveId" clId="{D3785635-0009-4864-BFC9-1F9BEFBCFE99}" dt="2020-08-04T16:22:55.531" v="106" actId="478"/>
          <ac:spMkLst>
            <pc:docMk/>
            <pc:sldMk cId="755146037" sldId="350"/>
            <ac:spMk id="3" creationId="{00000000-0000-0000-0000-000000000000}"/>
          </ac:spMkLst>
        </pc:spChg>
        <pc:spChg chg="mod">
          <ac:chgData name="Kathryn Wissman" userId="15c605affe49cb14" providerId="LiveId" clId="{D3785635-0009-4864-BFC9-1F9BEFBCFE99}" dt="2020-08-04T16:22:45.573" v="103" actId="1076"/>
          <ac:spMkLst>
            <pc:docMk/>
            <pc:sldMk cId="755146037" sldId="350"/>
            <ac:spMk id="6" creationId="{0D6A802C-A9E5-4973-962A-D92C2E107200}"/>
          </ac:spMkLst>
        </pc:spChg>
        <pc:spChg chg="mod">
          <ac:chgData name="Kathryn Wissman" userId="15c605affe49cb14" providerId="LiveId" clId="{D3785635-0009-4864-BFC9-1F9BEFBCFE99}" dt="2020-08-04T16:22:45.573" v="103" actId="1076"/>
          <ac:spMkLst>
            <pc:docMk/>
            <pc:sldMk cId="755146037" sldId="350"/>
            <ac:spMk id="8" creationId="{54631080-EB87-4984-B930-461E2E49FFF1}"/>
          </ac:spMkLst>
        </pc:spChg>
        <pc:spChg chg="mod">
          <ac:chgData name="Kathryn Wissman" userId="15c605affe49cb14" providerId="LiveId" clId="{D3785635-0009-4864-BFC9-1F9BEFBCFE99}" dt="2020-08-04T16:22:45.573" v="103" actId="1076"/>
          <ac:spMkLst>
            <pc:docMk/>
            <pc:sldMk cId="755146037" sldId="350"/>
            <ac:spMk id="9" creationId="{4B1F1220-697E-4B52-A07D-0AA99FD347B9}"/>
          </ac:spMkLst>
        </pc:spChg>
        <pc:spChg chg="mod">
          <ac:chgData name="Kathryn Wissman" userId="15c605affe49cb14" providerId="LiveId" clId="{D3785635-0009-4864-BFC9-1F9BEFBCFE99}" dt="2020-08-04T16:22:45.573" v="103" actId="1076"/>
          <ac:spMkLst>
            <pc:docMk/>
            <pc:sldMk cId="755146037" sldId="350"/>
            <ac:spMk id="10" creationId="{C1F1EBFE-B720-4DE2-B001-776A32A70B6E}"/>
          </ac:spMkLst>
        </pc:spChg>
        <pc:spChg chg="mod">
          <ac:chgData name="Kathryn Wissman" userId="15c605affe49cb14" providerId="LiveId" clId="{D3785635-0009-4864-BFC9-1F9BEFBCFE99}" dt="2020-08-04T16:25:21.401" v="147" actId="1076"/>
          <ac:spMkLst>
            <pc:docMk/>
            <pc:sldMk cId="755146037" sldId="350"/>
            <ac:spMk id="20" creationId="{2CB5CB7C-2B62-48D5-9A99-2756C440AB61}"/>
          </ac:spMkLst>
        </pc:spChg>
        <pc:spChg chg="mod">
          <ac:chgData name="Kathryn Wissman" userId="15c605affe49cb14" providerId="LiveId" clId="{D3785635-0009-4864-BFC9-1F9BEFBCFE99}" dt="2020-08-04T16:25:21.401" v="147" actId="1076"/>
          <ac:spMkLst>
            <pc:docMk/>
            <pc:sldMk cId="755146037" sldId="350"/>
            <ac:spMk id="22" creationId="{190F9D7E-F575-4F06-8CCB-B1FF668D33B8}"/>
          </ac:spMkLst>
        </pc:spChg>
        <pc:spChg chg="mod">
          <ac:chgData name="Kathryn Wissman" userId="15c605affe49cb14" providerId="LiveId" clId="{D3785635-0009-4864-BFC9-1F9BEFBCFE99}" dt="2020-08-04T16:25:21.401" v="147" actId="1076"/>
          <ac:spMkLst>
            <pc:docMk/>
            <pc:sldMk cId="755146037" sldId="350"/>
            <ac:spMk id="23" creationId="{D9F695E1-7EDD-4B7A-A107-45E65E4F9CC8}"/>
          </ac:spMkLst>
        </pc:spChg>
        <pc:spChg chg="mod">
          <ac:chgData name="Kathryn Wissman" userId="15c605affe49cb14" providerId="LiveId" clId="{D3785635-0009-4864-BFC9-1F9BEFBCFE99}" dt="2020-08-04T16:25:21.401" v="147" actId="1076"/>
          <ac:spMkLst>
            <pc:docMk/>
            <pc:sldMk cId="755146037" sldId="350"/>
            <ac:spMk id="24" creationId="{720EE838-B8E7-49D6-B6F4-703FB21379A1}"/>
          </ac:spMkLst>
        </pc:spChg>
        <pc:spChg chg="mod">
          <ac:chgData name="Kathryn Wissman" userId="15c605affe49cb14" providerId="LiveId" clId="{D3785635-0009-4864-BFC9-1F9BEFBCFE99}" dt="2020-08-15T13:46:36.804" v="16318"/>
          <ac:spMkLst>
            <pc:docMk/>
            <pc:sldMk cId="755146037" sldId="350"/>
            <ac:spMk id="27" creationId="{01BEFC4D-A297-4DD0-B472-435D3A1DAFB0}"/>
          </ac:spMkLst>
        </pc:spChg>
        <pc:spChg chg="mod">
          <ac:chgData name="Kathryn Wissman" userId="15c605affe49cb14" providerId="LiveId" clId="{D3785635-0009-4864-BFC9-1F9BEFBCFE99}" dt="2020-08-15T13:46:36.804" v="16318"/>
          <ac:spMkLst>
            <pc:docMk/>
            <pc:sldMk cId="755146037" sldId="350"/>
            <ac:spMk id="29" creationId="{A4593C15-B069-477F-A002-952F64E92F92}"/>
          </ac:spMkLst>
        </pc:spChg>
        <pc:spChg chg="mod">
          <ac:chgData name="Kathryn Wissman" userId="15c605affe49cb14" providerId="LiveId" clId="{D3785635-0009-4864-BFC9-1F9BEFBCFE99}" dt="2020-08-15T13:46:36.804" v="16318"/>
          <ac:spMkLst>
            <pc:docMk/>
            <pc:sldMk cId="755146037" sldId="350"/>
            <ac:spMk id="30" creationId="{255B6A00-1BD3-40DD-B58A-ED2DDF721610}"/>
          </ac:spMkLst>
        </pc:spChg>
        <pc:spChg chg="mod">
          <ac:chgData name="Kathryn Wissman" userId="15c605affe49cb14" providerId="LiveId" clId="{D3785635-0009-4864-BFC9-1F9BEFBCFE99}" dt="2020-08-15T13:46:36.804" v="16318"/>
          <ac:spMkLst>
            <pc:docMk/>
            <pc:sldMk cId="755146037" sldId="350"/>
            <ac:spMk id="31" creationId="{D89D9EF3-3DB2-47CE-A948-2F06D943C775}"/>
          </ac:spMkLst>
        </pc:spChg>
        <pc:spChg chg="add mod">
          <ac:chgData name="Kathryn Wissman" userId="15c605affe49cb14" providerId="LiveId" clId="{D3785635-0009-4864-BFC9-1F9BEFBCFE99}" dt="2020-08-15T13:46:36.804" v="16318"/>
          <ac:spMkLst>
            <pc:docMk/>
            <pc:sldMk cId="755146037" sldId="350"/>
            <ac:spMk id="33" creationId="{3AA5845B-5164-43B5-9B21-CA797DD46FAB}"/>
          </ac:spMkLst>
        </pc:spChg>
        <pc:spChg chg="add mod">
          <ac:chgData name="Kathryn Wissman" userId="15c605affe49cb14" providerId="LiveId" clId="{D3785635-0009-4864-BFC9-1F9BEFBCFE99}" dt="2020-08-15T13:46:36.804" v="16318"/>
          <ac:spMkLst>
            <pc:docMk/>
            <pc:sldMk cId="755146037" sldId="350"/>
            <ac:spMk id="34" creationId="{1E9A171A-0017-4B24-A920-0839FBD88E88}"/>
          </ac:spMkLst>
        </pc:spChg>
        <pc:spChg chg="add mod">
          <ac:chgData name="Kathryn Wissman" userId="15c605affe49cb14" providerId="LiveId" clId="{D3785635-0009-4864-BFC9-1F9BEFBCFE99}" dt="2020-08-15T13:46:36.804" v="16318"/>
          <ac:spMkLst>
            <pc:docMk/>
            <pc:sldMk cId="755146037" sldId="350"/>
            <ac:spMk id="35" creationId="{5B525A38-D7E9-43FF-B730-AC7F7C0EFC9E}"/>
          </ac:spMkLst>
        </pc:spChg>
        <pc:spChg chg="add mod">
          <ac:chgData name="Kathryn Wissman" userId="15c605affe49cb14" providerId="LiveId" clId="{D3785635-0009-4864-BFC9-1F9BEFBCFE99}" dt="2020-08-15T13:46:36.804" v="16318"/>
          <ac:spMkLst>
            <pc:docMk/>
            <pc:sldMk cId="755146037" sldId="350"/>
            <ac:spMk id="38" creationId="{3EC8C8FA-B578-456F-9E0F-C3485C45A16D}"/>
          </ac:spMkLst>
        </pc:spChg>
        <pc:spChg chg="add mod">
          <ac:chgData name="Kathryn Wissman" userId="15c605affe49cb14" providerId="LiveId" clId="{D3785635-0009-4864-BFC9-1F9BEFBCFE99}" dt="2020-08-15T13:46:36.804" v="16318"/>
          <ac:spMkLst>
            <pc:docMk/>
            <pc:sldMk cId="755146037" sldId="350"/>
            <ac:spMk id="41" creationId="{5441D735-A775-436E-90DF-B95DF2528684}"/>
          </ac:spMkLst>
        </pc:spChg>
        <pc:grpChg chg="add del mod">
          <ac:chgData name="Kathryn Wissman" userId="15c605affe49cb14" providerId="LiveId" clId="{D3785635-0009-4864-BFC9-1F9BEFBCFE99}" dt="2020-08-04T16:23:07.903" v="107" actId="478"/>
          <ac:grpSpMkLst>
            <pc:docMk/>
            <pc:sldMk cId="755146037" sldId="350"/>
            <ac:grpSpMk id="4" creationId="{2E150FBD-EBEC-45B1-B399-4B1CE96D190C}"/>
          </ac:grpSpMkLst>
        </pc:grpChg>
        <pc:grpChg chg="mod">
          <ac:chgData name="Kathryn Wissman" userId="15c605affe49cb14" providerId="LiveId" clId="{D3785635-0009-4864-BFC9-1F9BEFBCFE99}" dt="2020-08-04T16:22:45.573" v="103" actId="1076"/>
          <ac:grpSpMkLst>
            <pc:docMk/>
            <pc:sldMk cId="755146037" sldId="350"/>
            <ac:grpSpMk id="7" creationId="{35D6A0E8-7C33-4F0D-BEEE-BCCE2327D377}"/>
          </ac:grpSpMkLst>
        </pc:grpChg>
        <pc:grpChg chg="add del mod">
          <ac:chgData name="Kathryn Wissman" userId="15c605affe49cb14" providerId="LiveId" clId="{D3785635-0009-4864-BFC9-1F9BEFBCFE99}" dt="2020-08-15T13:46:35.227" v="16316" actId="478"/>
          <ac:grpSpMkLst>
            <pc:docMk/>
            <pc:sldMk cId="755146037" sldId="350"/>
            <ac:grpSpMk id="13" creationId="{A14F75E1-3218-4FCE-A126-49E5ECD94C6A}"/>
          </ac:grpSpMkLst>
        </pc:grpChg>
        <pc:grpChg chg="add del mod">
          <ac:chgData name="Kathryn Wissman" userId="15c605affe49cb14" providerId="LiveId" clId="{D3785635-0009-4864-BFC9-1F9BEFBCFE99}" dt="2020-08-15T13:46:35.837" v="16317" actId="478"/>
          <ac:grpSpMkLst>
            <pc:docMk/>
            <pc:sldMk cId="755146037" sldId="350"/>
            <ac:grpSpMk id="18" creationId="{908FCC01-F82E-44CD-8E57-22534D7BF6E7}"/>
          </ac:grpSpMkLst>
        </pc:grpChg>
        <pc:grpChg chg="mod">
          <ac:chgData name="Kathryn Wissman" userId="15c605affe49cb14" providerId="LiveId" clId="{D3785635-0009-4864-BFC9-1F9BEFBCFE99}" dt="2020-08-04T16:25:21.401" v="147" actId="1076"/>
          <ac:grpSpMkLst>
            <pc:docMk/>
            <pc:sldMk cId="755146037" sldId="350"/>
            <ac:grpSpMk id="21" creationId="{9C68C227-6A43-4617-9508-8B669083A085}"/>
          </ac:grpSpMkLst>
        </pc:grpChg>
        <pc:grpChg chg="add mod">
          <ac:chgData name="Kathryn Wissman" userId="15c605affe49cb14" providerId="LiveId" clId="{D3785635-0009-4864-BFC9-1F9BEFBCFE99}" dt="2020-08-15T13:46:36.804" v="16318"/>
          <ac:grpSpMkLst>
            <pc:docMk/>
            <pc:sldMk cId="755146037" sldId="350"/>
            <ac:grpSpMk id="25" creationId="{4ACA9C72-7477-4979-86C8-D2DB4A60CB6C}"/>
          </ac:grpSpMkLst>
        </pc:grpChg>
        <pc:grpChg chg="mod">
          <ac:chgData name="Kathryn Wissman" userId="15c605affe49cb14" providerId="LiveId" clId="{D3785635-0009-4864-BFC9-1F9BEFBCFE99}" dt="2020-08-15T13:46:36.804" v="16318"/>
          <ac:grpSpMkLst>
            <pc:docMk/>
            <pc:sldMk cId="755146037" sldId="350"/>
            <ac:grpSpMk id="28" creationId="{56184FB0-F8DF-4B3A-9055-1DD42948BFF5}"/>
          </ac:grpSpMkLst>
        </pc:grpChg>
        <pc:picChg chg="mod">
          <ac:chgData name="Kathryn Wissman" userId="15c605affe49cb14" providerId="LiveId" clId="{D3785635-0009-4864-BFC9-1F9BEFBCFE99}" dt="2020-08-04T16:22:45.573" v="103" actId="1076"/>
          <ac:picMkLst>
            <pc:docMk/>
            <pc:sldMk cId="755146037" sldId="350"/>
            <ac:picMk id="5" creationId="{CC76B046-D11D-4FF5-B82F-8E2EC6FA208F}"/>
          </ac:picMkLst>
        </pc:picChg>
        <pc:picChg chg="add del mod">
          <ac:chgData name="Kathryn Wissman" userId="15c605affe49cb14" providerId="LiveId" clId="{D3785635-0009-4864-BFC9-1F9BEFBCFE99}" dt="2020-08-04T16:25:00.525" v="140" actId="478"/>
          <ac:picMkLst>
            <pc:docMk/>
            <pc:sldMk cId="755146037" sldId="350"/>
            <ac:picMk id="12" creationId="{44212531-78F6-4C8D-8343-B1491E84DE2B}"/>
          </ac:picMkLst>
        </pc:picChg>
        <pc:picChg chg="mod">
          <ac:chgData name="Kathryn Wissman" userId="15c605affe49cb14" providerId="LiveId" clId="{D3785635-0009-4864-BFC9-1F9BEFBCFE99}" dt="2020-08-15T13:45:20.454" v="16310" actId="1076"/>
          <ac:picMkLst>
            <pc:docMk/>
            <pc:sldMk cId="755146037" sldId="350"/>
            <ac:picMk id="14" creationId="{BD0A1C1D-2B52-4175-A738-E3023612BE1B}"/>
          </ac:picMkLst>
        </pc:picChg>
        <pc:picChg chg="mod">
          <ac:chgData name="Kathryn Wissman" userId="15c605affe49cb14" providerId="LiveId" clId="{D3785635-0009-4864-BFC9-1F9BEFBCFE99}" dt="2020-08-15T13:45:20.454" v="16310" actId="1076"/>
          <ac:picMkLst>
            <pc:docMk/>
            <pc:sldMk cId="755146037" sldId="350"/>
            <ac:picMk id="15" creationId="{0F4CED8C-8F76-46BC-9131-E2843F68AE2B}"/>
          </ac:picMkLst>
        </pc:picChg>
        <pc:picChg chg="mod">
          <ac:chgData name="Kathryn Wissman" userId="15c605affe49cb14" providerId="LiveId" clId="{D3785635-0009-4864-BFC9-1F9BEFBCFE99}" dt="2020-08-15T13:45:20.454" v="16310" actId="1076"/>
          <ac:picMkLst>
            <pc:docMk/>
            <pc:sldMk cId="755146037" sldId="350"/>
            <ac:picMk id="16" creationId="{56A543AC-8262-4076-A509-115DC09F5745}"/>
          </ac:picMkLst>
        </pc:picChg>
        <pc:picChg chg="mod">
          <ac:chgData name="Kathryn Wissman" userId="15c605affe49cb14" providerId="LiveId" clId="{D3785635-0009-4864-BFC9-1F9BEFBCFE99}" dt="2020-08-15T13:45:20.454" v="16310" actId="1076"/>
          <ac:picMkLst>
            <pc:docMk/>
            <pc:sldMk cId="755146037" sldId="350"/>
            <ac:picMk id="17" creationId="{53B01245-F27D-4D18-ACF1-22379D05D854}"/>
          </ac:picMkLst>
        </pc:picChg>
        <pc:picChg chg="mod">
          <ac:chgData name="Kathryn Wissman" userId="15c605affe49cb14" providerId="LiveId" clId="{D3785635-0009-4864-BFC9-1F9BEFBCFE99}" dt="2020-08-04T16:25:21.401" v="147" actId="1076"/>
          <ac:picMkLst>
            <pc:docMk/>
            <pc:sldMk cId="755146037" sldId="350"/>
            <ac:picMk id="19" creationId="{3DFD815A-4940-4750-B4DC-ECD3421C8F08}"/>
          </ac:picMkLst>
        </pc:picChg>
        <pc:picChg chg="mod">
          <ac:chgData name="Kathryn Wissman" userId="15c605affe49cb14" providerId="LiveId" clId="{D3785635-0009-4864-BFC9-1F9BEFBCFE99}" dt="2020-08-15T13:46:36.804" v="16318"/>
          <ac:picMkLst>
            <pc:docMk/>
            <pc:sldMk cId="755146037" sldId="350"/>
            <ac:picMk id="26" creationId="{B4703957-E8F5-4042-94A6-0EAA0EA13E77}"/>
          </ac:picMkLst>
        </pc:picChg>
        <pc:cxnChg chg="add mod">
          <ac:chgData name="Kathryn Wissman" userId="15c605affe49cb14" providerId="LiveId" clId="{D3785635-0009-4864-BFC9-1F9BEFBCFE99}" dt="2020-08-15T13:46:36.804" v="16318"/>
          <ac:cxnSpMkLst>
            <pc:docMk/>
            <pc:sldMk cId="755146037" sldId="350"/>
            <ac:cxnSpMk id="32" creationId="{0D89A1F5-0C3E-447F-8F9C-805B85ABCE16}"/>
          </ac:cxnSpMkLst>
        </pc:cxnChg>
        <pc:cxnChg chg="add mod">
          <ac:chgData name="Kathryn Wissman" userId="15c605affe49cb14" providerId="LiveId" clId="{D3785635-0009-4864-BFC9-1F9BEFBCFE99}" dt="2020-08-15T13:46:36.804" v="16318"/>
          <ac:cxnSpMkLst>
            <pc:docMk/>
            <pc:sldMk cId="755146037" sldId="350"/>
            <ac:cxnSpMk id="36" creationId="{5A5933FB-0CE3-4186-8A8E-62D0B3484B58}"/>
          </ac:cxnSpMkLst>
        </pc:cxnChg>
        <pc:cxnChg chg="add mod">
          <ac:chgData name="Kathryn Wissman" userId="15c605affe49cb14" providerId="LiveId" clId="{D3785635-0009-4864-BFC9-1F9BEFBCFE99}" dt="2020-08-15T13:46:36.804" v="16318"/>
          <ac:cxnSpMkLst>
            <pc:docMk/>
            <pc:sldMk cId="755146037" sldId="350"/>
            <ac:cxnSpMk id="37" creationId="{581E868A-6CE7-4F3A-ABD8-67D1D6A3DE07}"/>
          </ac:cxnSpMkLst>
        </pc:cxnChg>
        <pc:cxnChg chg="add mod">
          <ac:chgData name="Kathryn Wissman" userId="15c605affe49cb14" providerId="LiveId" clId="{D3785635-0009-4864-BFC9-1F9BEFBCFE99}" dt="2020-08-15T13:46:36.804" v="16318"/>
          <ac:cxnSpMkLst>
            <pc:docMk/>
            <pc:sldMk cId="755146037" sldId="350"/>
            <ac:cxnSpMk id="39" creationId="{FFA0ED94-B302-4F17-BE13-9D9DDD9A9AB8}"/>
          </ac:cxnSpMkLst>
        </pc:cxnChg>
        <pc:cxnChg chg="add mod">
          <ac:chgData name="Kathryn Wissman" userId="15c605affe49cb14" providerId="LiveId" clId="{D3785635-0009-4864-BFC9-1F9BEFBCFE99}" dt="2020-08-15T13:46:36.804" v="16318"/>
          <ac:cxnSpMkLst>
            <pc:docMk/>
            <pc:sldMk cId="755146037" sldId="350"/>
            <ac:cxnSpMk id="40" creationId="{82A55002-32F9-40F1-9A14-450F35FBBE0B}"/>
          </ac:cxnSpMkLst>
        </pc:cxnChg>
      </pc:sldChg>
      <pc:sldChg chg="addSp delSp modSp mod modAnim modNotesTx">
        <pc:chgData name="Kathryn Wissman" userId="15c605affe49cb14" providerId="LiveId" clId="{D3785635-0009-4864-BFC9-1F9BEFBCFE99}" dt="2020-08-15T13:54:24.728" v="16534" actId="20577"/>
        <pc:sldMkLst>
          <pc:docMk/>
          <pc:sldMk cId="1170987570" sldId="351"/>
        </pc:sldMkLst>
        <pc:spChg chg="add mod">
          <ac:chgData name="Kathryn Wissman" userId="15c605affe49cb14" providerId="LiveId" clId="{D3785635-0009-4864-BFC9-1F9BEFBCFE99}" dt="2020-08-04T16:46:01.092" v="1156" actId="164"/>
          <ac:spMkLst>
            <pc:docMk/>
            <pc:sldMk cId="1170987570" sldId="351"/>
            <ac:spMk id="4" creationId="{3708692B-2935-45E0-AEA8-4F1317435E22}"/>
          </ac:spMkLst>
        </pc:spChg>
        <pc:spChg chg="add mod">
          <ac:chgData name="Kathryn Wissman" userId="15c605affe49cb14" providerId="LiveId" clId="{D3785635-0009-4864-BFC9-1F9BEFBCFE99}" dt="2020-08-04T16:46:01.092" v="1156" actId="164"/>
          <ac:spMkLst>
            <pc:docMk/>
            <pc:sldMk cId="1170987570" sldId="351"/>
            <ac:spMk id="6" creationId="{A8C0256B-1D05-4273-A736-A48F51439561}"/>
          </ac:spMkLst>
        </pc:spChg>
        <pc:spChg chg="add mod">
          <ac:chgData name="Kathryn Wissman" userId="15c605affe49cb14" providerId="LiveId" clId="{D3785635-0009-4864-BFC9-1F9BEFBCFE99}" dt="2020-08-04T16:46:01.092" v="1156" actId="164"/>
          <ac:spMkLst>
            <pc:docMk/>
            <pc:sldMk cId="1170987570" sldId="351"/>
            <ac:spMk id="8" creationId="{5E2A392B-7279-4E4B-B0D0-DF6E91353B61}"/>
          </ac:spMkLst>
        </pc:spChg>
        <pc:spChg chg="add mod">
          <ac:chgData name="Kathryn Wissman" userId="15c605affe49cb14" providerId="LiveId" clId="{D3785635-0009-4864-BFC9-1F9BEFBCFE99}" dt="2020-08-04T16:46:01.092" v="1156" actId="164"/>
          <ac:spMkLst>
            <pc:docMk/>
            <pc:sldMk cId="1170987570" sldId="351"/>
            <ac:spMk id="10" creationId="{09833AF2-F67A-40FA-AD0B-0607A7F65BE3}"/>
          </ac:spMkLst>
        </pc:spChg>
        <pc:spChg chg="add mod">
          <ac:chgData name="Kathryn Wissman" userId="15c605affe49cb14" providerId="LiveId" clId="{D3785635-0009-4864-BFC9-1F9BEFBCFE99}" dt="2020-08-04T16:46:01.092" v="1156" actId="164"/>
          <ac:spMkLst>
            <pc:docMk/>
            <pc:sldMk cId="1170987570" sldId="351"/>
            <ac:spMk id="12" creationId="{E0BF1D69-3049-4FBD-917A-C9779570259A}"/>
          </ac:spMkLst>
        </pc:spChg>
        <pc:spChg chg="add mod">
          <ac:chgData name="Kathryn Wissman" userId="15c605affe49cb14" providerId="LiveId" clId="{D3785635-0009-4864-BFC9-1F9BEFBCFE99}" dt="2020-08-04T16:46:01.092" v="1156" actId="164"/>
          <ac:spMkLst>
            <pc:docMk/>
            <pc:sldMk cId="1170987570" sldId="351"/>
            <ac:spMk id="14" creationId="{1A307AC9-ADF6-4A6B-AEE6-E5AFE8CA43F7}"/>
          </ac:spMkLst>
        </pc:spChg>
        <pc:spChg chg="add mod">
          <ac:chgData name="Kathryn Wissman" userId="15c605affe49cb14" providerId="LiveId" clId="{D3785635-0009-4864-BFC9-1F9BEFBCFE99}" dt="2020-08-04T16:46:01.092" v="1156" actId="164"/>
          <ac:spMkLst>
            <pc:docMk/>
            <pc:sldMk cId="1170987570" sldId="351"/>
            <ac:spMk id="16" creationId="{9FFFE879-69AB-4B4E-9D56-64FE318A5EF2}"/>
          </ac:spMkLst>
        </pc:spChg>
        <pc:spChg chg="add mod">
          <ac:chgData name="Kathryn Wissman" userId="15c605affe49cb14" providerId="LiveId" clId="{D3785635-0009-4864-BFC9-1F9BEFBCFE99}" dt="2020-08-04T16:46:01.092" v="1156" actId="164"/>
          <ac:spMkLst>
            <pc:docMk/>
            <pc:sldMk cId="1170987570" sldId="351"/>
            <ac:spMk id="18" creationId="{5D6AD1AA-23B5-4D76-9AD1-C332AA57256B}"/>
          </ac:spMkLst>
        </pc:spChg>
        <pc:spChg chg="add mod">
          <ac:chgData name="Kathryn Wissman" userId="15c605affe49cb14" providerId="LiveId" clId="{D3785635-0009-4864-BFC9-1F9BEFBCFE99}" dt="2020-08-04T16:46:01.092" v="1156" actId="164"/>
          <ac:spMkLst>
            <pc:docMk/>
            <pc:sldMk cId="1170987570" sldId="351"/>
            <ac:spMk id="20" creationId="{209CCBEF-6772-4A44-AA69-636157D2CB67}"/>
          </ac:spMkLst>
        </pc:spChg>
        <pc:spChg chg="add del mod">
          <ac:chgData name="Kathryn Wissman" userId="15c605affe49cb14" providerId="LiveId" clId="{D3785635-0009-4864-BFC9-1F9BEFBCFE99}" dt="2020-08-04T21:54:50.304" v="3125" actId="478"/>
          <ac:spMkLst>
            <pc:docMk/>
            <pc:sldMk cId="1170987570" sldId="351"/>
            <ac:spMk id="23" creationId="{E8BFF6A7-0E95-4842-88BD-796E9B12D101}"/>
          </ac:spMkLst>
        </pc:spChg>
        <pc:spChg chg="add del mod">
          <ac:chgData name="Kathryn Wissman" userId="15c605affe49cb14" providerId="LiveId" clId="{D3785635-0009-4864-BFC9-1F9BEFBCFE99}" dt="2020-08-04T21:54:50.304" v="3125" actId="478"/>
          <ac:spMkLst>
            <pc:docMk/>
            <pc:sldMk cId="1170987570" sldId="351"/>
            <ac:spMk id="25" creationId="{06D7EF91-BD29-4659-8671-DED298578A24}"/>
          </ac:spMkLst>
        </pc:spChg>
        <pc:spChg chg="add del mod">
          <ac:chgData name="Kathryn Wissman" userId="15c605affe49cb14" providerId="LiveId" clId="{D3785635-0009-4864-BFC9-1F9BEFBCFE99}" dt="2020-08-04T21:54:50.304" v="3125" actId="478"/>
          <ac:spMkLst>
            <pc:docMk/>
            <pc:sldMk cId="1170987570" sldId="351"/>
            <ac:spMk id="27" creationId="{B8DB62F8-C70B-4CF6-822E-CA927C3582E5}"/>
          </ac:spMkLst>
        </pc:spChg>
        <pc:grpChg chg="add mod">
          <ac:chgData name="Kathryn Wissman" userId="15c605affe49cb14" providerId="LiveId" clId="{D3785635-0009-4864-BFC9-1F9BEFBCFE99}" dt="2020-08-04T16:46:07.679" v="1157" actId="1076"/>
          <ac:grpSpMkLst>
            <pc:docMk/>
            <pc:sldMk cId="1170987570" sldId="351"/>
            <ac:grpSpMk id="21" creationId="{4001E9AF-DF52-437C-9203-10ED96BB4226}"/>
          </ac:grpSpMkLst>
        </pc:grpChg>
      </pc:sldChg>
      <pc:sldChg chg="addSp delSp modSp mod modAnim modNotesTx">
        <pc:chgData name="Kathryn Wissman" userId="15c605affe49cb14" providerId="LiveId" clId="{D3785635-0009-4864-BFC9-1F9BEFBCFE99}" dt="2020-08-16T15:59:01.633" v="17382" actId="20577"/>
        <pc:sldMkLst>
          <pc:docMk/>
          <pc:sldMk cId="3708867355" sldId="353"/>
        </pc:sldMkLst>
        <pc:spChg chg="del mod">
          <ac:chgData name="Kathryn Wissman" userId="15c605affe49cb14" providerId="LiveId" clId="{D3785635-0009-4864-BFC9-1F9BEFBCFE99}" dt="2020-08-07T15:04:22.143" v="4717" actId="478"/>
          <ac:spMkLst>
            <pc:docMk/>
            <pc:sldMk cId="3708867355" sldId="353"/>
            <ac:spMk id="3" creationId="{00000000-0000-0000-0000-000000000000}"/>
          </ac:spMkLst>
        </pc:spChg>
        <pc:spChg chg="add del">
          <ac:chgData name="Kathryn Wissman" userId="15c605affe49cb14" providerId="LiveId" clId="{D3785635-0009-4864-BFC9-1F9BEFBCFE99}" dt="2020-08-07T14:53:09.767" v="4673" actId="22"/>
          <ac:spMkLst>
            <pc:docMk/>
            <pc:sldMk cId="3708867355" sldId="353"/>
            <ac:spMk id="5" creationId="{6349E6F6-2A99-40CA-B7FD-59D4FA6F0971}"/>
          </ac:spMkLst>
        </pc:spChg>
        <pc:spChg chg="add mod">
          <ac:chgData name="Kathryn Wissman" userId="15c605affe49cb14" providerId="LiveId" clId="{D3785635-0009-4864-BFC9-1F9BEFBCFE99}" dt="2020-08-07T15:00:25.833" v="4711" actId="1036"/>
          <ac:spMkLst>
            <pc:docMk/>
            <pc:sldMk cId="3708867355" sldId="353"/>
            <ac:spMk id="7" creationId="{C8812EA0-31AD-4055-A85C-F98929A4AB48}"/>
          </ac:spMkLst>
        </pc:spChg>
        <pc:spChg chg="add del mod">
          <ac:chgData name="Kathryn Wissman" userId="15c605affe49cb14" providerId="LiveId" clId="{D3785635-0009-4864-BFC9-1F9BEFBCFE99}" dt="2020-08-07T15:04:23.893" v="4718" actId="478"/>
          <ac:spMkLst>
            <pc:docMk/>
            <pc:sldMk cId="3708867355" sldId="353"/>
            <ac:spMk id="9" creationId="{89EF7F14-D6F9-4849-ADC0-2F5257E946A9}"/>
          </ac:spMkLst>
        </pc:spChg>
        <pc:spChg chg="add mod">
          <ac:chgData name="Kathryn Wissman" userId="15c605affe49cb14" providerId="LiveId" clId="{D3785635-0009-4864-BFC9-1F9BEFBCFE99}" dt="2020-08-07T15:05:17.255" v="4736" actId="1037"/>
          <ac:spMkLst>
            <pc:docMk/>
            <pc:sldMk cId="3708867355" sldId="353"/>
            <ac:spMk id="12" creationId="{71F4F7EE-B706-4969-8D1A-BE205B974C81}"/>
          </ac:spMkLst>
        </pc:spChg>
        <pc:spChg chg="add mod">
          <ac:chgData name="Kathryn Wissman" userId="15c605affe49cb14" providerId="LiveId" clId="{D3785635-0009-4864-BFC9-1F9BEFBCFE99}" dt="2020-08-10T14:08:40.903" v="11995" actId="1076"/>
          <ac:spMkLst>
            <pc:docMk/>
            <pc:sldMk cId="3708867355" sldId="353"/>
            <ac:spMk id="13" creationId="{46A22594-57CE-486A-885F-92E860A71F59}"/>
          </ac:spMkLst>
        </pc:spChg>
        <pc:spChg chg="add mod">
          <ac:chgData name="Kathryn Wissman" userId="15c605affe49cb14" providerId="LiveId" clId="{D3785635-0009-4864-BFC9-1F9BEFBCFE99}" dt="2020-08-07T15:05:35.449" v="4828" actId="1036"/>
          <ac:spMkLst>
            <pc:docMk/>
            <pc:sldMk cId="3708867355" sldId="353"/>
            <ac:spMk id="14" creationId="{998DB03D-FB42-4BC5-89B1-64E8086E4C92}"/>
          </ac:spMkLst>
        </pc:spChg>
        <pc:spChg chg="add mod">
          <ac:chgData name="Kathryn Wissman" userId="15c605affe49cb14" providerId="LiveId" clId="{D3785635-0009-4864-BFC9-1F9BEFBCFE99}" dt="2020-08-07T15:05:49.235" v="4876" actId="1035"/>
          <ac:spMkLst>
            <pc:docMk/>
            <pc:sldMk cId="3708867355" sldId="353"/>
            <ac:spMk id="15" creationId="{0C1DEC20-C2A3-431D-8969-03469AD6AC20}"/>
          </ac:spMkLst>
        </pc:spChg>
        <pc:picChg chg="add mod">
          <ac:chgData name="Kathryn Wissman" userId="15c605affe49cb14" providerId="LiveId" clId="{D3785635-0009-4864-BFC9-1F9BEFBCFE99}" dt="2020-08-10T14:02:16.051" v="11799" actId="1076"/>
          <ac:picMkLst>
            <pc:docMk/>
            <pc:sldMk cId="3708867355" sldId="353"/>
            <ac:picMk id="11" creationId="{27A81145-66EE-42A5-AE58-E21B73A5E79F}"/>
          </ac:picMkLst>
        </pc:picChg>
      </pc:sldChg>
      <pc:sldChg chg="addSp delSp modSp mod modAnim modNotesTx">
        <pc:chgData name="Kathryn Wissman" userId="15c605affe49cb14" providerId="LiveId" clId="{D3785635-0009-4864-BFC9-1F9BEFBCFE99}" dt="2020-08-15T13:53:22.356" v="16439" actId="20577"/>
        <pc:sldMkLst>
          <pc:docMk/>
          <pc:sldMk cId="1609225153" sldId="354"/>
        </pc:sldMkLst>
        <pc:spChg chg="mod">
          <ac:chgData name="Kathryn Wissman" userId="15c605affe49cb14" providerId="LiveId" clId="{D3785635-0009-4864-BFC9-1F9BEFBCFE99}" dt="2020-08-06T20:21:47.882" v="3483" actId="207"/>
          <ac:spMkLst>
            <pc:docMk/>
            <pc:sldMk cId="1609225153" sldId="354"/>
            <ac:spMk id="2" creationId="{00000000-0000-0000-0000-000000000000}"/>
          </ac:spMkLst>
        </pc:spChg>
        <pc:spChg chg="del">
          <ac:chgData name="Kathryn Wissman" userId="15c605affe49cb14" providerId="LiveId" clId="{D3785635-0009-4864-BFC9-1F9BEFBCFE99}" dt="2020-08-06T20:02:44.686" v="3338" actId="478"/>
          <ac:spMkLst>
            <pc:docMk/>
            <pc:sldMk cId="1609225153" sldId="354"/>
            <ac:spMk id="3" creationId="{00000000-0000-0000-0000-000000000000}"/>
          </ac:spMkLst>
        </pc:spChg>
        <pc:spChg chg="add del mod">
          <ac:chgData name="Kathryn Wissman" userId="15c605affe49cb14" providerId="LiveId" clId="{D3785635-0009-4864-BFC9-1F9BEFBCFE99}" dt="2020-08-06T20:02:45.820" v="3339" actId="478"/>
          <ac:spMkLst>
            <pc:docMk/>
            <pc:sldMk cId="1609225153" sldId="354"/>
            <ac:spMk id="6" creationId="{E14A7D86-FB0B-4785-9EE0-F9B616E62094}"/>
          </ac:spMkLst>
        </pc:spChg>
        <pc:spChg chg="add mod ord">
          <ac:chgData name="Kathryn Wissman" userId="15c605affe49cb14" providerId="LiveId" clId="{D3785635-0009-4864-BFC9-1F9BEFBCFE99}" dt="2020-08-10T14:26:55.144" v="13163" actId="1076"/>
          <ac:spMkLst>
            <pc:docMk/>
            <pc:sldMk cId="1609225153" sldId="354"/>
            <ac:spMk id="12" creationId="{D69C949A-35B5-4ED0-91DF-45C797B116EC}"/>
          </ac:spMkLst>
        </pc:spChg>
        <pc:spChg chg="add mod">
          <ac:chgData name="Kathryn Wissman" userId="15c605affe49cb14" providerId="LiveId" clId="{D3785635-0009-4864-BFC9-1F9BEFBCFE99}" dt="2020-08-07T14:53:15.190" v="4674" actId="20577"/>
          <ac:spMkLst>
            <pc:docMk/>
            <pc:sldMk cId="1609225153" sldId="354"/>
            <ac:spMk id="16" creationId="{A0466DAE-58DE-4B69-8394-66277262FE1A}"/>
          </ac:spMkLst>
        </pc:spChg>
        <pc:graphicFrameChg chg="add del mod">
          <ac:chgData name="Kathryn Wissman" userId="15c605affe49cb14" providerId="LiveId" clId="{D3785635-0009-4864-BFC9-1F9BEFBCFE99}" dt="2020-08-06T20:18:42.263" v="3447" actId="478"/>
          <ac:graphicFrameMkLst>
            <pc:docMk/>
            <pc:sldMk cId="1609225153" sldId="354"/>
            <ac:graphicFrameMk id="9" creationId="{95BB1AD4-96E6-4220-B7B0-25F100AE5BCF}"/>
          </ac:graphicFrameMkLst>
        </pc:graphicFrameChg>
        <pc:picChg chg="add del mod modCrop">
          <ac:chgData name="Kathryn Wissman" userId="15c605affe49cb14" providerId="LiveId" clId="{D3785635-0009-4864-BFC9-1F9BEFBCFE99}" dt="2020-08-06T20:14:20.563" v="3442" actId="478"/>
          <ac:picMkLst>
            <pc:docMk/>
            <pc:sldMk cId="1609225153" sldId="354"/>
            <ac:picMk id="4" creationId="{DA28635F-991B-4563-B653-B6ADEAD99070}"/>
          </ac:picMkLst>
        </pc:picChg>
        <pc:picChg chg="add del mod">
          <ac:chgData name="Kathryn Wissman" userId="15c605affe49cb14" providerId="LiveId" clId="{D3785635-0009-4864-BFC9-1F9BEFBCFE99}" dt="2020-08-06T20:53:37.660" v="3729" actId="478"/>
          <ac:picMkLst>
            <pc:docMk/>
            <pc:sldMk cId="1609225153" sldId="354"/>
            <ac:picMk id="11" creationId="{498F71B1-0798-4238-8A7F-ABE972F28AC1}"/>
          </ac:picMkLst>
        </pc:picChg>
        <pc:picChg chg="add mod">
          <ac:chgData name="Kathryn Wissman" userId="15c605affe49cb14" providerId="LiveId" clId="{D3785635-0009-4864-BFC9-1F9BEFBCFE99}" dt="2020-08-06T20:54:00.964" v="3741" actId="1076"/>
          <ac:picMkLst>
            <pc:docMk/>
            <pc:sldMk cId="1609225153" sldId="354"/>
            <ac:picMk id="14" creationId="{AC243A94-D4E0-4D23-984D-161985D10AB8}"/>
          </ac:picMkLst>
        </pc:picChg>
      </pc:sldChg>
      <pc:sldChg chg="addSp delSp modSp mod delAnim modAnim modNotesTx">
        <pc:chgData name="Kathryn Wissman" userId="15c605affe49cb14" providerId="LiveId" clId="{D3785635-0009-4864-BFC9-1F9BEFBCFE99}" dt="2020-08-12T20:02:10.118" v="15548" actId="1076"/>
        <pc:sldMkLst>
          <pc:docMk/>
          <pc:sldMk cId="3558573567" sldId="355"/>
        </pc:sldMkLst>
        <pc:spChg chg="mod">
          <ac:chgData name="Kathryn Wissman" userId="15c605affe49cb14" providerId="LiveId" clId="{D3785635-0009-4864-BFC9-1F9BEFBCFE99}" dt="2020-08-04T20:26:10.500" v="1210" actId="207"/>
          <ac:spMkLst>
            <pc:docMk/>
            <pc:sldMk cId="3558573567" sldId="355"/>
            <ac:spMk id="2" creationId="{00000000-0000-0000-0000-000000000000}"/>
          </ac:spMkLst>
        </pc:spChg>
        <pc:spChg chg="del">
          <ac:chgData name="Kathryn Wissman" userId="15c605affe49cb14" providerId="LiveId" clId="{D3785635-0009-4864-BFC9-1F9BEFBCFE99}" dt="2020-08-04T20:21:54.982" v="1173" actId="478"/>
          <ac:spMkLst>
            <pc:docMk/>
            <pc:sldMk cId="3558573567" sldId="355"/>
            <ac:spMk id="3" creationId="{00000000-0000-0000-0000-000000000000}"/>
          </ac:spMkLst>
        </pc:spChg>
        <pc:spChg chg="add del mod">
          <ac:chgData name="Kathryn Wissman" userId="15c605affe49cb14" providerId="LiveId" clId="{D3785635-0009-4864-BFC9-1F9BEFBCFE99}" dt="2020-08-04T20:21:56.510" v="1174" actId="478"/>
          <ac:spMkLst>
            <pc:docMk/>
            <pc:sldMk cId="3558573567" sldId="355"/>
            <ac:spMk id="5" creationId="{E6513278-E949-4084-B4AE-90D7F1B9FA13}"/>
          </ac:spMkLst>
        </pc:spChg>
        <pc:picChg chg="add del mod modCrop">
          <ac:chgData name="Kathryn Wissman" userId="15c605affe49cb14" providerId="LiveId" clId="{D3785635-0009-4864-BFC9-1F9BEFBCFE99}" dt="2020-08-12T20:02:06.219" v="15547" actId="478"/>
          <ac:picMkLst>
            <pc:docMk/>
            <pc:sldMk cId="3558573567" sldId="355"/>
            <ac:picMk id="6" creationId="{FAF1BF92-E452-4C3A-B8D5-F9EE197026D0}"/>
          </ac:picMkLst>
        </pc:picChg>
        <pc:picChg chg="add del mod modCrop">
          <ac:chgData name="Kathryn Wissman" userId="15c605affe49cb14" providerId="LiveId" clId="{D3785635-0009-4864-BFC9-1F9BEFBCFE99}" dt="2020-08-04T20:59:24.852" v="1211" actId="478"/>
          <ac:picMkLst>
            <pc:docMk/>
            <pc:sldMk cId="3558573567" sldId="355"/>
            <ac:picMk id="7" creationId="{D2116A89-6CD0-45E6-80D3-499A12B70ABC}"/>
          </ac:picMkLst>
        </pc:picChg>
        <pc:picChg chg="add mod modCrop">
          <ac:chgData name="Kathryn Wissman" userId="15c605affe49cb14" providerId="LiveId" clId="{D3785635-0009-4864-BFC9-1F9BEFBCFE99}" dt="2020-08-12T20:02:10.118" v="15548" actId="1076"/>
          <ac:picMkLst>
            <pc:docMk/>
            <pc:sldMk cId="3558573567" sldId="355"/>
            <ac:picMk id="8" creationId="{39C3CC2A-2D06-452C-BB41-726D6BBFBFAC}"/>
          </ac:picMkLst>
        </pc:picChg>
      </pc:sldChg>
      <pc:sldChg chg="addSp delSp modSp mod modAnim modNotesTx">
        <pc:chgData name="Kathryn Wissman" userId="15c605affe49cb14" providerId="LiveId" clId="{D3785635-0009-4864-BFC9-1F9BEFBCFE99}" dt="2020-08-16T16:06:36.713" v="17383" actId="113"/>
        <pc:sldMkLst>
          <pc:docMk/>
          <pc:sldMk cId="3577642870" sldId="356"/>
        </pc:sldMkLst>
        <pc:spChg chg="mod">
          <ac:chgData name="Kathryn Wissman" userId="15c605affe49cb14" providerId="LiveId" clId="{D3785635-0009-4864-BFC9-1F9BEFBCFE99}" dt="2020-08-10T14:50:40.618" v="15481" actId="207"/>
          <ac:spMkLst>
            <pc:docMk/>
            <pc:sldMk cId="3577642870" sldId="356"/>
            <ac:spMk id="2" creationId="{00000000-0000-0000-0000-000000000000}"/>
          </ac:spMkLst>
        </pc:spChg>
        <pc:spChg chg="add mod">
          <ac:chgData name="Kathryn Wissman" userId="15c605affe49cb14" providerId="LiveId" clId="{D3785635-0009-4864-BFC9-1F9BEFBCFE99}" dt="2020-08-04T21:03:28.802" v="1246" actId="1076"/>
          <ac:spMkLst>
            <pc:docMk/>
            <pc:sldMk cId="3577642870" sldId="356"/>
            <ac:spMk id="4" creationId="{CB1F916D-4AE4-47D3-A1EA-E047CDBD60B8}"/>
          </ac:spMkLst>
        </pc:spChg>
        <pc:spChg chg="add mod">
          <ac:chgData name="Kathryn Wissman" userId="15c605affe49cb14" providerId="LiveId" clId="{D3785635-0009-4864-BFC9-1F9BEFBCFE99}" dt="2020-08-04T21:05:55.576" v="1293" actId="1076"/>
          <ac:spMkLst>
            <pc:docMk/>
            <pc:sldMk cId="3577642870" sldId="356"/>
            <ac:spMk id="6" creationId="{F1B32DB4-9C70-4354-89AC-78AD6296E405}"/>
          </ac:spMkLst>
        </pc:spChg>
        <pc:spChg chg="add mod">
          <ac:chgData name="Kathryn Wissman" userId="15c605affe49cb14" providerId="LiveId" clId="{D3785635-0009-4864-BFC9-1F9BEFBCFE99}" dt="2020-08-04T21:05:58.627" v="1294" actId="1076"/>
          <ac:spMkLst>
            <pc:docMk/>
            <pc:sldMk cId="3577642870" sldId="356"/>
            <ac:spMk id="7" creationId="{99E7BEF9-686E-4FF5-AE39-01EB6ED32FBA}"/>
          </ac:spMkLst>
        </pc:spChg>
        <pc:picChg chg="del mod">
          <ac:chgData name="Kathryn Wissman" userId="15c605affe49cb14" providerId="LiveId" clId="{D3785635-0009-4864-BFC9-1F9BEFBCFE99}" dt="2020-08-04T21:03:33.665" v="1247" actId="478"/>
          <ac:picMkLst>
            <pc:docMk/>
            <pc:sldMk cId="3577642870" sldId="356"/>
            <ac:picMk id="5" creationId="{A954DD25-4D6A-463C-A85A-D8D12FF22294}"/>
          </ac:picMkLst>
        </pc:picChg>
      </pc:sldChg>
      <pc:sldChg chg="addSp delSp modSp mod modAnim modNotesTx">
        <pc:chgData name="Kathryn Wissman" userId="15c605affe49cb14" providerId="LiveId" clId="{D3785635-0009-4864-BFC9-1F9BEFBCFE99}" dt="2020-08-15T13:57:48.601" v="16638" actId="20577"/>
        <pc:sldMkLst>
          <pc:docMk/>
          <pc:sldMk cId="2076977776" sldId="357"/>
        </pc:sldMkLst>
        <pc:spChg chg="mod">
          <ac:chgData name="Kathryn Wissman" userId="15c605affe49cb14" providerId="LiveId" clId="{D3785635-0009-4864-BFC9-1F9BEFBCFE99}" dt="2020-08-07T19:07:43.771" v="5895" actId="207"/>
          <ac:spMkLst>
            <pc:docMk/>
            <pc:sldMk cId="2076977776" sldId="357"/>
            <ac:spMk id="2" creationId="{00000000-0000-0000-0000-000000000000}"/>
          </ac:spMkLst>
        </pc:spChg>
        <pc:spChg chg="del">
          <ac:chgData name="Kathryn Wissman" userId="15c605affe49cb14" providerId="LiveId" clId="{D3785635-0009-4864-BFC9-1F9BEFBCFE99}" dt="2020-08-07T17:51:15.416" v="5592" actId="478"/>
          <ac:spMkLst>
            <pc:docMk/>
            <pc:sldMk cId="2076977776" sldId="357"/>
            <ac:spMk id="3" creationId="{00000000-0000-0000-0000-000000000000}"/>
          </ac:spMkLst>
        </pc:spChg>
        <pc:spChg chg="add del mod">
          <ac:chgData name="Kathryn Wissman" userId="15c605affe49cb14" providerId="LiveId" clId="{D3785635-0009-4864-BFC9-1F9BEFBCFE99}" dt="2020-08-07T17:51:16.720" v="5593" actId="478"/>
          <ac:spMkLst>
            <pc:docMk/>
            <pc:sldMk cId="2076977776" sldId="357"/>
            <ac:spMk id="5" creationId="{333A7E32-3E8C-46EC-8FC5-30120F0D8D95}"/>
          </ac:spMkLst>
        </pc:spChg>
        <pc:spChg chg="add mod">
          <ac:chgData name="Kathryn Wissman" userId="15c605affe49cb14" providerId="LiveId" clId="{D3785635-0009-4864-BFC9-1F9BEFBCFE99}" dt="2020-08-07T19:07:35.033" v="5892" actId="1076"/>
          <ac:spMkLst>
            <pc:docMk/>
            <pc:sldMk cId="2076977776" sldId="357"/>
            <ac:spMk id="8" creationId="{73EC4B5E-A612-41BD-B2D1-B5AD51BF711A}"/>
          </ac:spMkLst>
        </pc:spChg>
        <pc:spChg chg="add mod">
          <ac:chgData name="Kathryn Wissman" userId="15c605affe49cb14" providerId="LiveId" clId="{D3785635-0009-4864-BFC9-1F9BEFBCFE99}" dt="2020-08-07T19:08:20.490" v="5952" actId="1037"/>
          <ac:spMkLst>
            <pc:docMk/>
            <pc:sldMk cId="2076977776" sldId="357"/>
            <ac:spMk id="10" creationId="{215DBCA1-DF13-4AFC-9BED-E9661A0F84F6}"/>
          </ac:spMkLst>
        </pc:spChg>
        <pc:picChg chg="add mod">
          <ac:chgData name="Kathryn Wissman" userId="15c605affe49cb14" providerId="LiveId" clId="{D3785635-0009-4864-BFC9-1F9BEFBCFE99}" dt="2020-08-07T19:07:38.628" v="5894" actId="14100"/>
          <ac:picMkLst>
            <pc:docMk/>
            <pc:sldMk cId="2076977776" sldId="357"/>
            <ac:picMk id="7" creationId="{A5C524A9-60E4-4FCB-ACEC-322FA1C9994C}"/>
          </ac:picMkLst>
        </pc:picChg>
      </pc:sldChg>
      <pc:sldChg chg="modSp mod modNotesTx">
        <pc:chgData name="Kathryn Wissman" userId="15c605affe49cb14" providerId="LiveId" clId="{D3785635-0009-4864-BFC9-1F9BEFBCFE99}" dt="2020-08-15T13:59:30.511" v="16640" actId="20577"/>
        <pc:sldMkLst>
          <pc:docMk/>
          <pc:sldMk cId="2888625537" sldId="358"/>
        </pc:sldMkLst>
        <pc:spChg chg="mod">
          <ac:chgData name="Kathryn Wissman" userId="15c605affe49cb14" providerId="LiveId" clId="{D3785635-0009-4864-BFC9-1F9BEFBCFE99}" dt="2020-08-07T18:59:11.029" v="5605" actId="207"/>
          <ac:spMkLst>
            <pc:docMk/>
            <pc:sldMk cId="2888625537" sldId="358"/>
            <ac:spMk id="2" creationId="{00000000-0000-0000-0000-000000000000}"/>
          </ac:spMkLst>
        </pc:spChg>
        <pc:spChg chg="mod">
          <ac:chgData name="Kathryn Wissman" userId="15c605affe49cb14" providerId="LiveId" clId="{D3785635-0009-4864-BFC9-1F9BEFBCFE99}" dt="2020-08-07T19:00:37.687" v="5883" actId="20577"/>
          <ac:spMkLst>
            <pc:docMk/>
            <pc:sldMk cId="2888625537" sldId="358"/>
            <ac:spMk id="3" creationId="{00000000-0000-0000-0000-000000000000}"/>
          </ac:spMkLst>
        </pc:spChg>
      </pc:sldChg>
      <pc:sldChg chg="addSp delSp modSp mod modNotesTx">
        <pc:chgData name="Kathryn Wissman" userId="15c605affe49cb14" providerId="LiveId" clId="{D3785635-0009-4864-BFC9-1F9BEFBCFE99}" dt="2020-08-10T14:44:58.529" v="14949" actId="207"/>
        <pc:sldMkLst>
          <pc:docMk/>
          <pc:sldMk cId="3220196795" sldId="359"/>
        </pc:sldMkLst>
        <pc:spChg chg="mod">
          <ac:chgData name="Kathryn Wissman" userId="15c605affe49cb14" providerId="LiveId" clId="{D3785635-0009-4864-BFC9-1F9BEFBCFE99}" dt="2020-08-10T14:44:58.529" v="14949" actId="207"/>
          <ac:spMkLst>
            <pc:docMk/>
            <pc:sldMk cId="3220196795" sldId="359"/>
            <ac:spMk id="2" creationId="{00000000-0000-0000-0000-000000000000}"/>
          </ac:spMkLst>
        </pc:spChg>
        <pc:spChg chg="add mod">
          <ac:chgData name="Kathryn Wissman" userId="15c605affe49cb14" providerId="LiveId" clId="{D3785635-0009-4864-BFC9-1F9BEFBCFE99}" dt="2020-08-06T21:59:01.570" v="4504" actId="164"/>
          <ac:spMkLst>
            <pc:docMk/>
            <pc:sldMk cId="3220196795" sldId="359"/>
            <ac:spMk id="4" creationId="{A5D53AFB-A5DC-48DC-B44C-07B30CDC3A47}"/>
          </ac:spMkLst>
        </pc:spChg>
        <pc:spChg chg="add mod">
          <ac:chgData name="Kathryn Wissman" userId="15c605affe49cb14" providerId="LiveId" clId="{D3785635-0009-4864-BFC9-1F9BEFBCFE99}" dt="2020-08-06T22:06:44.900" v="4652" actId="1036"/>
          <ac:spMkLst>
            <pc:docMk/>
            <pc:sldMk cId="3220196795" sldId="359"/>
            <ac:spMk id="8" creationId="{9BE9C8B8-04E6-45AE-8310-BA85DE970D42}"/>
          </ac:spMkLst>
        </pc:spChg>
        <pc:spChg chg="add mod">
          <ac:chgData name="Kathryn Wissman" userId="15c605affe49cb14" providerId="LiveId" clId="{D3785635-0009-4864-BFC9-1F9BEFBCFE99}" dt="2020-08-06T21:59:01.570" v="4504" actId="164"/>
          <ac:spMkLst>
            <pc:docMk/>
            <pc:sldMk cId="3220196795" sldId="359"/>
            <ac:spMk id="10" creationId="{3897B227-DD90-441F-8690-305FACA60A8F}"/>
          </ac:spMkLst>
        </pc:spChg>
        <pc:spChg chg="add mod">
          <ac:chgData name="Kathryn Wissman" userId="15c605affe49cb14" providerId="LiveId" clId="{D3785635-0009-4864-BFC9-1F9BEFBCFE99}" dt="2020-08-06T21:59:01.570" v="4504" actId="164"/>
          <ac:spMkLst>
            <pc:docMk/>
            <pc:sldMk cId="3220196795" sldId="359"/>
            <ac:spMk id="11" creationId="{50596A4C-B28F-4EA7-8855-93300B250C10}"/>
          </ac:spMkLst>
        </pc:spChg>
        <pc:spChg chg="add mod">
          <ac:chgData name="Kathryn Wissman" userId="15c605affe49cb14" providerId="LiveId" clId="{D3785635-0009-4864-BFC9-1F9BEFBCFE99}" dt="2020-08-06T21:59:01.570" v="4504" actId="164"/>
          <ac:spMkLst>
            <pc:docMk/>
            <pc:sldMk cId="3220196795" sldId="359"/>
            <ac:spMk id="13" creationId="{A5A18333-3F4D-47E8-8E42-AB78C81153BA}"/>
          </ac:spMkLst>
        </pc:spChg>
        <pc:spChg chg="add mod">
          <ac:chgData name="Kathryn Wissman" userId="15c605affe49cb14" providerId="LiveId" clId="{D3785635-0009-4864-BFC9-1F9BEFBCFE99}" dt="2020-08-06T22:06:44.900" v="4652" actId="1036"/>
          <ac:spMkLst>
            <pc:docMk/>
            <pc:sldMk cId="3220196795" sldId="359"/>
            <ac:spMk id="15" creationId="{BEB8D6B0-C516-4237-A904-B134BB10B7C6}"/>
          </ac:spMkLst>
        </pc:spChg>
        <pc:grpChg chg="add mod">
          <ac:chgData name="Kathryn Wissman" userId="15c605affe49cb14" providerId="LiveId" clId="{D3785635-0009-4864-BFC9-1F9BEFBCFE99}" dt="2020-08-06T22:05:06.519" v="4606" actId="1036"/>
          <ac:grpSpMkLst>
            <pc:docMk/>
            <pc:sldMk cId="3220196795" sldId="359"/>
            <ac:grpSpMk id="16" creationId="{9EB222E7-C1B6-4CDF-914F-FACB12EBFF86}"/>
          </ac:grpSpMkLst>
        </pc:grpChg>
        <pc:picChg chg="del mod">
          <ac:chgData name="Kathryn Wissman" userId="15c605affe49cb14" providerId="LiveId" clId="{D3785635-0009-4864-BFC9-1F9BEFBCFE99}" dt="2020-08-06T21:51:06.627" v="4270" actId="21"/>
          <ac:picMkLst>
            <pc:docMk/>
            <pc:sldMk cId="3220196795" sldId="359"/>
            <ac:picMk id="5" creationId="{574FEC18-58B6-4A53-829F-73A6B5F3B28E}"/>
          </ac:picMkLst>
        </pc:picChg>
        <pc:picChg chg="add del mod">
          <ac:chgData name="Kathryn Wissman" userId="15c605affe49cb14" providerId="LiveId" clId="{D3785635-0009-4864-BFC9-1F9BEFBCFE99}" dt="2020-08-06T22:05:00.182" v="4597" actId="478"/>
          <ac:picMkLst>
            <pc:docMk/>
            <pc:sldMk cId="3220196795" sldId="359"/>
            <ac:picMk id="18" creationId="{3386498E-C94A-4822-8D45-5CD1B4BFD721}"/>
          </ac:picMkLst>
        </pc:picChg>
        <pc:picChg chg="add del mod">
          <ac:chgData name="Kathryn Wissman" userId="15c605affe49cb14" providerId="LiveId" clId="{D3785635-0009-4864-BFC9-1F9BEFBCFE99}" dt="2020-08-06T22:03:18.399" v="4567" actId="478"/>
          <ac:picMkLst>
            <pc:docMk/>
            <pc:sldMk cId="3220196795" sldId="359"/>
            <ac:picMk id="20" creationId="{2141A8D9-3775-496F-922B-13B1ED0319BC}"/>
          </ac:picMkLst>
        </pc:picChg>
        <pc:picChg chg="add del mod">
          <ac:chgData name="Kathryn Wissman" userId="15c605affe49cb14" providerId="LiveId" clId="{D3785635-0009-4864-BFC9-1F9BEFBCFE99}" dt="2020-08-06T22:04:38.195" v="4594" actId="478"/>
          <ac:picMkLst>
            <pc:docMk/>
            <pc:sldMk cId="3220196795" sldId="359"/>
            <ac:picMk id="22" creationId="{9D2B840C-DBD4-46E8-B7DE-6C6BC88D461C}"/>
          </ac:picMkLst>
        </pc:picChg>
        <pc:picChg chg="add mod">
          <ac:chgData name="Kathryn Wissman" userId="15c605affe49cb14" providerId="LiveId" clId="{D3785635-0009-4864-BFC9-1F9BEFBCFE99}" dt="2020-08-06T22:05:13.564" v="4611" actId="1036"/>
          <ac:picMkLst>
            <pc:docMk/>
            <pc:sldMk cId="3220196795" sldId="359"/>
            <ac:picMk id="24" creationId="{93A81924-03E0-4DD2-887E-11A118A7BB8C}"/>
          </ac:picMkLst>
        </pc:picChg>
        <pc:picChg chg="add mod">
          <ac:chgData name="Kathryn Wissman" userId="15c605affe49cb14" providerId="LiveId" clId="{D3785635-0009-4864-BFC9-1F9BEFBCFE99}" dt="2020-08-06T22:06:05.580" v="4619" actId="1076"/>
          <ac:picMkLst>
            <pc:docMk/>
            <pc:sldMk cId="3220196795" sldId="359"/>
            <ac:picMk id="26" creationId="{F32FA910-1161-43A3-9650-21924CB9D191}"/>
          </ac:picMkLst>
        </pc:picChg>
        <pc:picChg chg="add del mod">
          <ac:chgData name="Kathryn Wissman" userId="15c605affe49cb14" providerId="LiveId" clId="{D3785635-0009-4864-BFC9-1F9BEFBCFE99}" dt="2020-08-06T22:05:55.504" v="4615" actId="478"/>
          <ac:picMkLst>
            <pc:docMk/>
            <pc:sldMk cId="3220196795" sldId="359"/>
            <ac:picMk id="28" creationId="{B0951B48-8D29-4064-B682-BB618ECD3B6F}"/>
          </ac:picMkLst>
        </pc:picChg>
        <pc:picChg chg="add mod">
          <ac:chgData name="Kathryn Wissman" userId="15c605affe49cb14" providerId="LiveId" clId="{D3785635-0009-4864-BFC9-1F9BEFBCFE99}" dt="2020-08-06T22:06:16.037" v="4622" actId="1076"/>
          <ac:picMkLst>
            <pc:docMk/>
            <pc:sldMk cId="3220196795" sldId="359"/>
            <ac:picMk id="30" creationId="{C44DBEED-73DD-49EB-AC10-8C3AD6FD6476}"/>
          </ac:picMkLst>
        </pc:picChg>
        <pc:picChg chg="add mod">
          <ac:chgData name="Kathryn Wissman" userId="15c605affe49cb14" providerId="LiveId" clId="{D3785635-0009-4864-BFC9-1F9BEFBCFE99}" dt="2020-08-06T22:06:55.920" v="4662" actId="1038"/>
          <ac:picMkLst>
            <pc:docMk/>
            <pc:sldMk cId="3220196795" sldId="359"/>
            <ac:picMk id="32" creationId="{CE394CF2-DB12-40E9-9E63-6059812A1E62}"/>
          </ac:picMkLst>
        </pc:picChg>
      </pc:sldChg>
      <pc:sldChg chg="addSp delSp modSp mod modAnim modNotesTx">
        <pc:chgData name="Kathryn Wissman" userId="15c605affe49cb14" providerId="LiveId" clId="{D3785635-0009-4864-BFC9-1F9BEFBCFE99}" dt="2020-08-16T16:08:44.032" v="17384" actId="1035"/>
        <pc:sldMkLst>
          <pc:docMk/>
          <pc:sldMk cId="2810242748" sldId="360"/>
        </pc:sldMkLst>
        <pc:spChg chg="mod">
          <ac:chgData name="Kathryn Wissman" userId="15c605affe49cb14" providerId="LiveId" clId="{D3785635-0009-4864-BFC9-1F9BEFBCFE99}" dt="2020-08-09T20:14:05.860" v="7645" actId="207"/>
          <ac:spMkLst>
            <pc:docMk/>
            <pc:sldMk cId="2810242748" sldId="360"/>
            <ac:spMk id="2" creationId="{00000000-0000-0000-0000-000000000000}"/>
          </ac:spMkLst>
        </pc:spChg>
        <pc:spChg chg="del">
          <ac:chgData name="Kathryn Wissman" userId="15c605affe49cb14" providerId="LiveId" clId="{D3785635-0009-4864-BFC9-1F9BEFBCFE99}" dt="2020-08-07T19:24:59.105" v="6368" actId="478"/>
          <ac:spMkLst>
            <pc:docMk/>
            <pc:sldMk cId="2810242748" sldId="360"/>
            <ac:spMk id="3" creationId="{00000000-0000-0000-0000-000000000000}"/>
          </ac:spMkLst>
        </pc:spChg>
        <pc:spChg chg="add mod">
          <ac:chgData name="Kathryn Wissman" userId="15c605affe49cb14" providerId="LiveId" clId="{D3785635-0009-4864-BFC9-1F9BEFBCFE99}" dt="2020-08-09T20:14:01.719" v="7644" actId="1035"/>
          <ac:spMkLst>
            <pc:docMk/>
            <pc:sldMk cId="2810242748" sldId="360"/>
            <ac:spMk id="4" creationId="{6E7E0DF1-70AF-411F-A1BA-E895209FE917}"/>
          </ac:spMkLst>
        </pc:spChg>
        <pc:spChg chg="add del mod">
          <ac:chgData name="Kathryn Wissman" userId="15c605affe49cb14" providerId="LiveId" clId="{D3785635-0009-4864-BFC9-1F9BEFBCFE99}" dt="2020-08-07T19:25:03.370" v="6369" actId="478"/>
          <ac:spMkLst>
            <pc:docMk/>
            <pc:sldMk cId="2810242748" sldId="360"/>
            <ac:spMk id="5" creationId="{8F015F6F-9650-412B-9B4E-0F857EA9BAFF}"/>
          </ac:spMkLst>
        </pc:spChg>
        <pc:spChg chg="add mod">
          <ac:chgData name="Kathryn Wissman" userId="15c605affe49cb14" providerId="LiveId" clId="{D3785635-0009-4864-BFC9-1F9BEFBCFE99}" dt="2020-08-16T16:08:44.032" v="17384" actId="1035"/>
          <ac:spMkLst>
            <pc:docMk/>
            <pc:sldMk cId="2810242748" sldId="360"/>
            <ac:spMk id="9" creationId="{3448DC31-86B3-48B7-8CD0-763B09EDFC06}"/>
          </ac:spMkLst>
        </pc:spChg>
        <pc:spChg chg="add mod">
          <ac:chgData name="Kathryn Wissman" userId="15c605affe49cb14" providerId="LiveId" clId="{D3785635-0009-4864-BFC9-1F9BEFBCFE99}" dt="2020-08-16T16:08:44.032" v="17384" actId="1035"/>
          <ac:spMkLst>
            <pc:docMk/>
            <pc:sldMk cId="2810242748" sldId="360"/>
            <ac:spMk id="10" creationId="{1A5A2FD1-E556-46D7-8964-861CBA1637B5}"/>
          </ac:spMkLst>
        </pc:spChg>
        <pc:picChg chg="add del mod">
          <ac:chgData name="Kathryn Wissman" userId="15c605affe49cb14" providerId="LiveId" clId="{D3785635-0009-4864-BFC9-1F9BEFBCFE99}" dt="2020-08-09T20:14:36.011" v="7652" actId="478"/>
          <ac:picMkLst>
            <pc:docMk/>
            <pc:sldMk cId="2810242748" sldId="360"/>
            <ac:picMk id="6" creationId="{3F956788-D444-45E2-AA45-8F7F4C91F550}"/>
          </ac:picMkLst>
        </pc:picChg>
        <pc:picChg chg="add mod">
          <ac:chgData name="Kathryn Wissman" userId="15c605affe49cb14" providerId="LiveId" clId="{D3785635-0009-4864-BFC9-1F9BEFBCFE99}" dt="2020-08-09T20:15:51.852" v="7657" actId="1076"/>
          <ac:picMkLst>
            <pc:docMk/>
            <pc:sldMk cId="2810242748" sldId="360"/>
            <ac:picMk id="8" creationId="{A7210729-C7BB-4C65-9F78-E1322B4630DD}"/>
          </ac:picMkLst>
        </pc:picChg>
      </pc:sldChg>
      <pc:sldChg chg="modSp mod modNotesTx">
        <pc:chgData name="Kathryn Wissman" userId="15c605affe49cb14" providerId="LiveId" clId="{D3785635-0009-4864-BFC9-1F9BEFBCFE99}" dt="2020-08-15T14:06:29.609" v="16973" actId="313"/>
        <pc:sldMkLst>
          <pc:docMk/>
          <pc:sldMk cId="2778151093" sldId="361"/>
        </pc:sldMkLst>
        <pc:spChg chg="mod">
          <ac:chgData name="Kathryn Wissman" userId="15c605affe49cb14" providerId="LiveId" clId="{D3785635-0009-4864-BFC9-1F9BEFBCFE99}" dt="2020-08-06T21:01:52.432" v="3911" actId="207"/>
          <ac:spMkLst>
            <pc:docMk/>
            <pc:sldMk cId="2778151093" sldId="361"/>
            <ac:spMk id="2" creationId="{00000000-0000-0000-0000-000000000000}"/>
          </ac:spMkLst>
        </pc:spChg>
        <pc:spChg chg="mod">
          <ac:chgData name="Kathryn Wissman" userId="15c605affe49cb14" providerId="LiveId" clId="{D3785635-0009-4864-BFC9-1F9BEFBCFE99}" dt="2020-08-09T20:19:25.600" v="8265" actId="20577"/>
          <ac:spMkLst>
            <pc:docMk/>
            <pc:sldMk cId="2778151093" sldId="361"/>
            <ac:spMk id="3" creationId="{00000000-0000-0000-0000-000000000000}"/>
          </ac:spMkLst>
        </pc:spChg>
      </pc:sldChg>
      <pc:sldChg chg="addSp delSp modSp mod addAnim delAnim modAnim modNotesTx">
        <pc:chgData name="Kathryn Wissman" userId="15c605affe49cb14" providerId="LiveId" clId="{D3785635-0009-4864-BFC9-1F9BEFBCFE99}" dt="2020-08-10T14:36:52.132" v="13878" actId="20577"/>
        <pc:sldMkLst>
          <pc:docMk/>
          <pc:sldMk cId="1014995495" sldId="362"/>
        </pc:sldMkLst>
        <pc:spChg chg="del">
          <ac:chgData name="Kathryn Wissman" userId="15c605affe49cb14" providerId="LiveId" clId="{D3785635-0009-4864-BFC9-1F9BEFBCFE99}" dt="2020-08-04T21:11:12.902" v="1302" actId="478"/>
          <ac:spMkLst>
            <pc:docMk/>
            <pc:sldMk cId="1014995495" sldId="362"/>
            <ac:spMk id="3" creationId="{00000000-0000-0000-0000-000000000000}"/>
          </ac:spMkLst>
        </pc:spChg>
        <pc:spChg chg="add del mod">
          <ac:chgData name="Kathryn Wissman" userId="15c605affe49cb14" providerId="LiveId" clId="{D3785635-0009-4864-BFC9-1F9BEFBCFE99}" dt="2020-08-04T21:11:15.756" v="1303" actId="478"/>
          <ac:spMkLst>
            <pc:docMk/>
            <pc:sldMk cId="1014995495" sldId="362"/>
            <ac:spMk id="6" creationId="{180F9E81-50B4-419B-96C5-9FF420A4EF68}"/>
          </ac:spMkLst>
        </pc:spChg>
        <pc:spChg chg="add del">
          <ac:chgData name="Kathryn Wissman" userId="15c605affe49cb14" providerId="LiveId" clId="{D3785635-0009-4864-BFC9-1F9BEFBCFE99}" dt="2020-08-04T21:14:05.841" v="1492" actId="22"/>
          <ac:spMkLst>
            <pc:docMk/>
            <pc:sldMk cId="1014995495" sldId="362"/>
            <ac:spMk id="10" creationId="{3D7422D1-FA03-4F58-9C7F-C7E58517D1A1}"/>
          </ac:spMkLst>
        </pc:spChg>
        <pc:spChg chg="add del mod ord">
          <ac:chgData name="Kathryn Wissman" userId="15c605affe49cb14" providerId="LiveId" clId="{D3785635-0009-4864-BFC9-1F9BEFBCFE99}" dt="2020-08-07T15:00:42.105" v="4716" actId="1035"/>
          <ac:spMkLst>
            <pc:docMk/>
            <pc:sldMk cId="1014995495" sldId="362"/>
            <ac:spMk id="12" creationId="{94146E77-FC62-4CD1-90C3-43543A6A3CA0}"/>
          </ac:spMkLst>
        </pc:spChg>
        <pc:spChg chg="add mod">
          <ac:chgData name="Kathryn Wissman" userId="15c605affe49cb14" providerId="LiveId" clId="{D3785635-0009-4864-BFC9-1F9BEFBCFE99}" dt="2020-08-04T21:14:35.841" v="1510" actId="1076"/>
          <ac:spMkLst>
            <pc:docMk/>
            <pc:sldMk cId="1014995495" sldId="362"/>
            <ac:spMk id="14" creationId="{1EBEC8D1-9A18-4613-A3C1-5D2E0BC9E87F}"/>
          </ac:spMkLst>
        </pc:spChg>
        <pc:graphicFrameChg chg="add del">
          <ac:chgData name="Kathryn Wissman" userId="15c605affe49cb14" providerId="LiveId" clId="{D3785635-0009-4864-BFC9-1F9BEFBCFE99}" dt="2020-08-04T21:14:05.841" v="1492" actId="22"/>
          <ac:graphicFrameMkLst>
            <pc:docMk/>
            <pc:sldMk cId="1014995495" sldId="362"/>
            <ac:graphicFrameMk id="8" creationId="{4A13C068-5265-4DD4-9207-A55FA2401918}"/>
          </ac:graphicFrameMkLst>
        </pc:graphicFrameChg>
        <pc:graphicFrameChg chg="add del mod">
          <ac:chgData name="Kathryn Wissman" userId="15c605affe49cb14" providerId="LiveId" clId="{D3785635-0009-4864-BFC9-1F9BEFBCFE99}" dt="2020-08-06T20:47:17.709" v="3664" actId="21"/>
          <ac:graphicFrameMkLst>
            <pc:docMk/>
            <pc:sldMk cId="1014995495" sldId="362"/>
            <ac:graphicFrameMk id="11" creationId="{8895C5EC-868F-4155-9BD0-D57B0EB8776E}"/>
          </ac:graphicFrameMkLst>
        </pc:graphicFrameChg>
        <pc:picChg chg="del">
          <ac:chgData name="Kathryn Wissman" userId="15c605affe49cb14" providerId="LiveId" clId="{D3785635-0009-4864-BFC9-1F9BEFBCFE99}" dt="2020-08-04T21:10:22.894" v="1300" actId="478"/>
          <ac:picMkLst>
            <pc:docMk/>
            <pc:sldMk cId="1014995495" sldId="362"/>
            <ac:picMk id="4" creationId="{00000000-0000-0000-0000-000000000000}"/>
          </ac:picMkLst>
        </pc:picChg>
        <pc:picChg chg="add del">
          <ac:chgData name="Kathryn Wissman" userId="15c605affe49cb14" providerId="LiveId" clId="{D3785635-0009-4864-BFC9-1F9BEFBCFE99}" dt="2020-08-06T20:47:04.665" v="3660" actId="478"/>
          <ac:picMkLst>
            <pc:docMk/>
            <pc:sldMk cId="1014995495" sldId="362"/>
            <ac:picMk id="4" creationId="{14574565-58E6-48C5-9C3E-9B45B6A9B782}"/>
          </ac:picMkLst>
        </pc:picChg>
        <pc:picChg chg="add mod">
          <ac:chgData name="Kathryn Wissman" userId="15c605affe49cb14" providerId="LiveId" clId="{D3785635-0009-4864-BFC9-1F9BEFBCFE99}" dt="2020-08-06T20:47:55.957" v="3678" actId="1076"/>
          <ac:picMkLst>
            <pc:docMk/>
            <pc:sldMk cId="1014995495" sldId="362"/>
            <ac:picMk id="6" creationId="{DABA65C2-7E58-42C9-8FEE-B66DF98D50E5}"/>
          </ac:picMkLst>
        </pc:picChg>
      </pc:sldChg>
      <pc:sldChg chg="delSp modSp mod modNotesTx">
        <pc:chgData name="Kathryn Wissman" userId="15c605affe49cb14" providerId="LiveId" clId="{D3785635-0009-4864-BFC9-1F9BEFBCFE99}" dt="2020-08-10T14:37:40.611" v="13927" actId="20577"/>
        <pc:sldMkLst>
          <pc:docMk/>
          <pc:sldMk cId="3654889552" sldId="363"/>
        </pc:sldMkLst>
        <pc:spChg chg="mod">
          <ac:chgData name="Kathryn Wissman" userId="15c605affe49cb14" providerId="LiveId" clId="{D3785635-0009-4864-BFC9-1F9BEFBCFE99}" dt="2020-08-04T21:29:05.776" v="1970" actId="20577"/>
          <ac:spMkLst>
            <pc:docMk/>
            <pc:sldMk cId="3654889552" sldId="363"/>
            <ac:spMk id="3" creationId="{00000000-0000-0000-0000-000000000000}"/>
          </ac:spMkLst>
        </pc:spChg>
        <pc:picChg chg="del">
          <ac:chgData name="Kathryn Wissman" userId="15c605affe49cb14" providerId="LiveId" clId="{D3785635-0009-4864-BFC9-1F9BEFBCFE99}" dt="2020-08-04T21:11:39.359" v="1304" actId="478"/>
          <ac:picMkLst>
            <pc:docMk/>
            <pc:sldMk cId="3654889552" sldId="363"/>
            <ac:picMk id="4" creationId="{00000000-0000-0000-0000-000000000000}"/>
          </ac:picMkLst>
        </pc:picChg>
      </pc:sldChg>
      <pc:sldChg chg="addSp delSp modSp mod modAnim modNotesTx">
        <pc:chgData name="Kathryn Wissman" userId="15c605affe49cb14" providerId="LiveId" clId="{D3785635-0009-4864-BFC9-1F9BEFBCFE99}" dt="2020-08-15T14:12:52.849" v="17192" actId="20577"/>
        <pc:sldMkLst>
          <pc:docMk/>
          <pc:sldMk cId="646256090" sldId="364"/>
        </pc:sldMkLst>
        <pc:spChg chg="mod">
          <ac:chgData name="Kathryn Wissman" userId="15c605affe49cb14" providerId="LiveId" clId="{D3785635-0009-4864-BFC9-1F9BEFBCFE99}" dt="2020-08-06T21:35:12.982" v="3962" actId="207"/>
          <ac:spMkLst>
            <pc:docMk/>
            <pc:sldMk cId="646256090" sldId="364"/>
            <ac:spMk id="2" creationId="{00000000-0000-0000-0000-000000000000}"/>
          </ac:spMkLst>
        </pc:spChg>
        <pc:spChg chg="del">
          <ac:chgData name="Kathryn Wissman" userId="15c605affe49cb14" providerId="LiveId" clId="{D3785635-0009-4864-BFC9-1F9BEFBCFE99}" dt="2020-08-04T21:23:29.914" v="1632" actId="478"/>
          <ac:spMkLst>
            <pc:docMk/>
            <pc:sldMk cId="646256090" sldId="364"/>
            <ac:spMk id="6" creationId="{0D5054D1-6686-4AF6-B5DD-577F0F17D28B}"/>
          </ac:spMkLst>
        </pc:spChg>
        <pc:spChg chg="add del mod">
          <ac:chgData name="Kathryn Wissman" userId="15c605affe49cb14" providerId="LiveId" clId="{D3785635-0009-4864-BFC9-1F9BEFBCFE99}" dt="2020-08-06T21:27:13.469" v="3921" actId="21"/>
          <ac:spMkLst>
            <pc:docMk/>
            <pc:sldMk cId="646256090" sldId="364"/>
            <ac:spMk id="7" creationId="{D7A9564C-9911-40ED-BF1D-399E20E77CDD}"/>
          </ac:spMkLst>
        </pc:spChg>
        <pc:spChg chg="add del mod">
          <ac:chgData name="Kathryn Wissman" userId="15c605affe49cb14" providerId="LiveId" clId="{D3785635-0009-4864-BFC9-1F9BEFBCFE99}" dt="2020-08-06T21:28:55.977" v="3935" actId="931"/>
          <ac:spMkLst>
            <pc:docMk/>
            <pc:sldMk cId="646256090" sldId="364"/>
            <ac:spMk id="10" creationId="{B690376E-2DB4-4969-8B59-B167EB57B383}"/>
          </ac:spMkLst>
        </pc:spChg>
        <pc:spChg chg="add mod">
          <ac:chgData name="Kathryn Wissman" userId="15c605affe49cb14" providerId="LiveId" clId="{D3785635-0009-4864-BFC9-1F9BEFBCFE99}" dt="2020-08-06T21:43:01.791" v="4241" actId="164"/>
          <ac:spMkLst>
            <pc:docMk/>
            <pc:sldMk cId="646256090" sldId="364"/>
            <ac:spMk id="22" creationId="{A4561828-4837-4739-B893-F8BDBD6A356B}"/>
          </ac:spMkLst>
        </pc:spChg>
        <pc:spChg chg="add mod">
          <ac:chgData name="Kathryn Wissman" userId="15c605affe49cb14" providerId="LiveId" clId="{D3785635-0009-4864-BFC9-1F9BEFBCFE99}" dt="2020-08-06T21:43:01.791" v="4241" actId="164"/>
          <ac:spMkLst>
            <pc:docMk/>
            <pc:sldMk cId="646256090" sldId="364"/>
            <ac:spMk id="23" creationId="{9711D596-E3FA-414E-B8B5-AB75FA6EAD99}"/>
          </ac:spMkLst>
        </pc:spChg>
        <pc:spChg chg="add mod">
          <ac:chgData name="Kathryn Wissman" userId="15c605affe49cb14" providerId="LiveId" clId="{D3785635-0009-4864-BFC9-1F9BEFBCFE99}" dt="2020-08-06T21:43:01.791" v="4241" actId="164"/>
          <ac:spMkLst>
            <pc:docMk/>
            <pc:sldMk cId="646256090" sldId="364"/>
            <ac:spMk id="24" creationId="{8AE901A7-7B9F-4898-B9A3-318AE996B181}"/>
          </ac:spMkLst>
        </pc:spChg>
        <pc:spChg chg="add del mod">
          <ac:chgData name="Kathryn Wissman" userId="15c605affe49cb14" providerId="LiveId" clId="{D3785635-0009-4864-BFC9-1F9BEFBCFE99}" dt="2020-08-06T21:40:10.146" v="4059" actId="478"/>
          <ac:spMkLst>
            <pc:docMk/>
            <pc:sldMk cId="646256090" sldId="364"/>
            <ac:spMk id="26" creationId="{BDBA72B9-9F79-4B84-BC09-0FD12E99114D}"/>
          </ac:spMkLst>
        </pc:spChg>
        <pc:spChg chg="add mod">
          <ac:chgData name="Kathryn Wissman" userId="15c605affe49cb14" providerId="LiveId" clId="{D3785635-0009-4864-BFC9-1F9BEFBCFE99}" dt="2020-08-06T21:43:01.791" v="4241" actId="164"/>
          <ac:spMkLst>
            <pc:docMk/>
            <pc:sldMk cId="646256090" sldId="364"/>
            <ac:spMk id="27" creationId="{97D5F7CD-7659-4332-9F4C-86C8D3900110}"/>
          </ac:spMkLst>
        </pc:spChg>
        <pc:grpChg chg="add mod">
          <ac:chgData name="Kathryn Wissman" userId="15c605affe49cb14" providerId="LiveId" clId="{D3785635-0009-4864-BFC9-1F9BEFBCFE99}" dt="2020-08-06T21:43:01.791" v="4241" actId="164"/>
          <ac:grpSpMkLst>
            <pc:docMk/>
            <pc:sldMk cId="646256090" sldId="364"/>
            <ac:grpSpMk id="28" creationId="{E2C792A9-99A3-4FEE-9657-7DA2BB81D29D}"/>
          </ac:grpSpMkLst>
        </pc:grpChg>
        <pc:picChg chg="add del mod">
          <ac:chgData name="Kathryn Wissman" userId="15c605affe49cb14" providerId="LiveId" clId="{D3785635-0009-4864-BFC9-1F9BEFBCFE99}" dt="2020-08-06T21:05:45.885" v="3913" actId="21"/>
          <ac:picMkLst>
            <pc:docMk/>
            <pc:sldMk cId="646256090" sldId="364"/>
            <ac:picMk id="4" creationId="{06975DE8-800F-4986-9E1B-11EC84719D3E}"/>
          </ac:picMkLst>
        </pc:picChg>
        <pc:picChg chg="add del mod">
          <ac:chgData name="Kathryn Wissman" userId="15c605affe49cb14" providerId="LiveId" clId="{D3785635-0009-4864-BFC9-1F9BEFBCFE99}" dt="2020-08-06T21:27:13.469" v="3921" actId="21"/>
          <ac:picMkLst>
            <pc:docMk/>
            <pc:sldMk cId="646256090" sldId="364"/>
            <ac:picMk id="6" creationId="{2F854D10-3F9C-4144-A830-5879DCAC5479}"/>
          </ac:picMkLst>
        </pc:picChg>
        <pc:picChg chg="add del mod">
          <ac:chgData name="Kathryn Wissman" userId="15c605affe49cb14" providerId="LiveId" clId="{D3785635-0009-4864-BFC9-1F9BEFBCFE99}" dt="2020-08-06T21:28:55.977" v="3935" actId="931"/>
          <ac:picMkLst>
            <pc:docMk/>
            <pc:sldMk cId="646256090" sldId="364"/>
            <ac:picMk id="9" creationId="{1D402969-1004-491E-BAC2-9C6C209172C5}"/>
          </ac:picMkLst>
        </pc:picChg>
        <pc:picChg chg="add del mod">
          <ac:chgData name="Kathryn Wissman" userId="15c605affe49cb14" providerId="LiveId" clId="{D3785635-0009-4864-BFC9-1F9BEFBCFE99}" dt="2020-08-06T21:33:21.922" v="3941" actId="478"/>
          <ac:picMkLst>
            <pc:docMk/>
            <pc:sldMk cId="646256090" sldId="364"/>
            <ac:picMk id="11" creationId="{DB477E12-652F-4324-AD62-9372EF413ADD}"/>
          </ac:picMkLst>
        </pc:picChg>
        <pc:picChg chg="add mod">
          <ac:chgData name="Kathryn Wissman" userId="15c605affe49cb14" providerId="LiveId" clId="{D3785635-0009-4864-BFC9-1F9BEFBCFE99}" dt="2020-08-06T21:43:01.791" v="4241" actId="164"/>
          <ac:picMkLst>
            <pc:docMk/>
            <pc:sldMk cId="646256090" sldId="364"/>
            <ac:picMk id="13" creationId="{EA721027-2880-4CFC-BC40-20C07D3408E6}"/>
          </ac:picMkLst>
        </pc:picChg>
        <pc:picChg chg="add del mod">
          <ac:chgData name="Kathryn Wissman" userId="15c605affe49cb14" providerId="LiveId" clId="{D3785635-0009-4864-BFC9-1F9BEFBCFE99}" dt="2020-08-06T21:33:26.142" v="3943" actId="478"/>
          <ac:picMkLst>
            <pc:docMk/>
            <pc:sldMk cId="646256090" sldId="364"/>
            <ac:picMk id="15" creationId="{F0A506C4-4979-4ACF-81A8-DB96EC112F9D}"/>
          </ac:picMkLst>
        </pc:picChg>
        <pc:picChg chg="add mod">
          <ac:chgData name="Kathryn Wissman" userId="15c605affe49cb14" providerId="LiveId" clId="{D3785635-0009-4864-BFC9-1F9BEFBCFE99}" dt="2020-08-06T21:43:01.791" v="4241" actId="164"/>
          <ac:picMkLst>
            <pc:docMk/>
            <pc:sldMk cId="646256090" sldId="364"/>
            <ac:picMk id="17" creationId="{9BEDC631-A7EA-4089-9296-CF46619DB770}"/>
          </ac:picMkLst>
        </pc:picChg>
        <pc:picChg chg="add mod">
          <ac:chgData name="Kathryn Wissman" userId="15c605affe49cb14" providerId="LiveId" clId="{D3785635-0009-4864-BFC9-1F9BEFBCFE99}" dt="2020-08-06T21:43:01.791" v="4241" actId="164"/>
          <ac:picMkLst>
            <pc:docMk/>
            <pc:sldMk cId="646256090" sldId="364"/>
            <ac:picMk id="19" creationId="{F5BF51B1-CABC-432D-AD42-F30AC45D937C}"/>
          </ac:picMkLst>
        </pc:picChg>
        <pc:picChg chg="add mod">
          <ac:chgData name="Kathryn Wissman" userId="15c605affe49cb14" providerId="LiveId" clId="{D3785635-0009-4864-BFC9-1F9BEFBCFE99}" dt="2020-08-06T21:43:01.791" v="4241" actId="164"/>
          <ac:picMkLst>
            <pc:docMk/>
            <pc:sldMk cId="646256090" sldId="364"/>
            <ac:picMk id="21" creationId="{9E3F4225-036E-4157-B50B-C786AEFFC9C3}"/>
          </ac:picMkLst>
        </pc:picChg>
      </pc:sldChg>
      <pc:sldChg chg="addSp delSp modSp mod modAnim modNotesTx">
        <pc:chgData name="Kathryn Wissman" userId="15c605affe49cb14" providerId="LiveId" clId="{D3785635-0009-4864-BFC9-1F9BEFBCFE99}" dt="2020-08-15T14:14:02.283" v="17254" actId="20577"/>
        <pc:sldMkLst>
          <pc:docMk/>
          <pc:sldMk cId="1192675435" sldId="365"/>
        </pc:sldMkLst>
        <pc:spChg chg="del">
          <ac:chgData name="Kathryn Wissman" userId="15c605affe49cb14" providerId="LiveId" clId="{D3785635-0009-4864-BFC9-1F9BEFBCFE99}" dt="2020-08-04T21:24:18.249" v="1638" actId="478"/>
          <ac:spMkLst>
            <pc:docMk/>
            <pc:sldMk cId="1192675435" sldId="365"/>
            <ac:spMk id="3" creationId="{00000000-0000-0000-0000-000000000000}"/>
          </ac:spMkLst>
        </pc:spChg>
        <pc:spChg chg="add del mod">
          <ac:chgData name="Kathryn Wissman" userId="15c605affe49cb14" providerId="LiveId" clId="{D3785635-0009-4864-BFC9-1F9BEFBCFE99}" dt="2020-08-04T21:24:19.716" v="1639" actId="478"/>
          <ac:spMkLst>
            <pc:docMk/>
            <pc:sldMk cId="1192675435" sldId="365"/>
            <ac:spMk id="5" creationId="{5BD1087B-BF9E-4BAB-9FF5-8593695FBB15}"/>
          </ac:spMkLst>
        </pc:spChg>
        <pc:spChg chg="del">
          <ac:chgData name="Kathryn Wissman" userId="15c605affe49cb14" providerId="LiveId" clId="{D3785635-0009-4864-BFC9-1F9BEFBCFE99}" dt="2020-08-04T21:24:15.422" v="1637" actId="478"/>
          <ac:spMkLst>
            <pc:docMk/>
            <pc:sldMk cId="1192675435" sldId="365"/>
            <ac:spMk id="6" creationId="{0D5054D1-6686-4AF6-B5DD-577F0F17D28B}"/>
          </ac:spMkLst>
        </pc:spChg>
        <pc:spChg chg="add mod">
          <ac:chgData name="Kathryn Wissman" userId="15c605affe49cb14" providerId="LiveId" clId="{D3785635-0009-4864-BFC9-1F9BEFBCFE99}" dt="2020-08-10T14:40:47.073" v="14373" actId="1035"/>
          <ac:spMkLst>
            <pc:docMk/>
            <pc:sldMk cId="1192675435" sldId="365"/>
            <ac:spMk id="8" creationId="{8783F969-4191-448A-BF9D-7737226EB0FF}"/>
          </ac:spMkLst>
        </pc:spChg>
        <pc:spChg chg="add mod">
          <ac:chgData name="Kathryn Wissman" userId="15c605affe49cb14" providerId="LiveId" clId="{D3785635-0009-4864-BFC9-1F9BEFBCFE99}" dt="2020-08-04T21:24:59.123" v="1668" actId="1076"/>
          <ac:spMkLst>
            <pc:docMk/>
            <pc:sldMk cId="1192675435" sldId="365"/>
            <ac:spMk id="10" creationId="{731F7A17-2D40-4B2D-B318-79BF881F2365}"/>
          </ac:spMkLst>
        </pc:spChg>
        <pc:graphicFrameChg chg="add mod">
          <ac:chgData name="Kathryn Wissman" userId="15c605affe49cb14" providerId="LiveId" clId="{D3785635-0009-4864-BFC9-1F9BEFBCFE99}" dt="2020-08-06T20:20:51.626" v="3465" actId="14100"/>
          <ac:graphicFrameMkLst>
            <pc:docMk/>
            <pc:sldMk cId="1192675435" sldId="365"/>
            <ac:graphicFrameMk id="7" creationId="{0A45F6FA-C9D2-403A-8A4F-65432B828BE9}"/>
          </ac:graphicFrameMkLst>
        </pc:graphicFrameChg>
      </pc:sldChg>
      <pc:sldChg chg="modSp add del mod">
        <pc:chgData name="Kathryn Wissman" userId="15c605affe49cb14" providerId="LiveId" clId="{D3785635-0009-4864-BFC9-1F9BEFBCFE99}" dt="2020-08-04T16:29:44.086" v="350" actId="2696"/>
        <pc:sldMkLst>
          <pc:docMk/>
          <pc:sldMk cId="373754747" sldId="366"/>
        </pc:sldMkLst>
        <pc:spChg chg="mod">
          <ac:chgData name="Kathryn Wissman" userId="15c605affe49cb14" providerId="LiveId" clId="{D3785635-0009-4864-BFC9-1F9BEFBCFE99}" dt="2020-08-04T16:27:12.222" v="214" actId="20577"/>
          <ac:spMkLst>
            <pc:docMk/>
            <pc:sldMk cId="373754747" sldId="366"/>
            <ac:spMk id="2" creationId="{00000000-0000-0000-0000-000000000000}"/>
          </ac:spMkLst>
        </pc:spChg>
        <pc:spChg chg="mod">
          <ac:chgData name="Kathryn Wissman" userId="15c605affe49cb14" providerId="LiveId" clId="{D3785635-0009-4864-BFC9-1F9BEFBCFE99}" dt="2020-08-04T16:29:23.101" v="349" actId="1035"/>
          <ac:spMkLst>
            <pc:docMk/>
            <pc:sldMk cId="373754747" sldId="366"/>
            <ac:spMk id="3" creationId="{00000000-0000-0000-0000-000000000000}"/>
          </ac:spMkLst>
        </pc:spChg>
      </pc:sldChg>
      <pc:sldChg chg="addSp modSp add mod">
        <pc:chgData name="Kathryn Wissman" userId="15c605affe49cb14" providerId="LiveId" clId="{D3785635-0009-4864-BFC9-1F9BEFBCFE99}" dt="2020-08-12T20:01:48.606" v="15545" actId="20577"/>
        <pc:sldMkLst>
          <pc:docMk/>
          <pc:sldMk cId="3773185637" sldId="366"/>
        </pc:sldMkLst>
        <pc:spChg chg="mod">
          <ac:chgData name="Kathryn Wissman" userId="15c605affe49cb14" providerId="LiveId" clId="{D3785635-0009-4864-BFC9-1F9BEFBCFE99}" dt="2020-08-12T19:53:32.125" v="15505"/>
          <ac:spMkLst>
            <pc:docMk/>
            <pc:sldMk cId="3773185637" sldId="366"/>
            <ac:spMk id="2" creationId="{00000000-0000-0000-0000-000000000000}"/>
          </ac:spMkLst>
        </pc:spChg>
        <pc:spChg chg="mod">
          <ac:chgData name="Kathryn Wissman" userId="15c605affe49cb14" providerId="LiveId" clId="{D3785635-0009-4864-BFC9-1F9BEFBCFE99}" dt="2020-08-12T19:54:28.600" v="15533" actId="1035"/>
          <ac:spMkLst>
            <pc:docMk/>
            <pc:sldMk cId="3773185637" sldId="366"/>
            <ac:spMk id="3" creationId="{00000000-0000-0000-0000-000000000000}"/>
          </ac:spMkLst>
        </pc:spChg>
        <pc:spChg chg="add mod">
          <ac:chgData name="Kathryn Wissman" userId="15c605affe49cb14" providerId="LiveId" clId="{D3785635-0009-4864-BFC9-1F9BEFBCFE99}" dt="2020-08-12T20:01:48.606" v="15545" actId="20577"/>
          <ac:spMkLst>
            <pc:docMk/>
            <pc:sldMk cId="3773185637" sldId="366"/>
            <ac:spMk id="4" creationId="{EECA5FDE-1704-4AD3-8433-5FC24478E624}"/>
          </ac:spMkLst>
        </pc:spChg>
      </pc:sldChg>
      <pc:sldChg chg="addSp delSp modSp add mod delAnim modAnim modNotesTx">
        <pc:chgData name="Kathryn Wissman" userId="15c605affe49cb14" providerId="LiveId" clId="{D3785635-0009-4864-BFC9-1F9BEFBCFE99}" dt="2020-08-15T14:12:08.318" v="17191" actId="20577"/>
        <pc:sldMkLst>
          <pc:docMk/>
          <pc:sldMk cId="4183867572" sldId="367"/>
        </pc:sldMkLst>
        <pc:spChg chg="add mod">
          <ac:chgData name="Kathryn Wissman" userId="15c605affe49cb14" providerId="LiveId" clId="{D3785635-0009-4864-BFC9-1F9BEFBCFE99}" dt="2020-08-04T21:20:57.802" v="1587" actId="1076"/>
          <ac:spMkLst>
            <pc:docMk/>
            <pc:sldMk cId="4183867572" sldId="367"/>
            <ac:spMk id="3" creationId="{D1905530-1F93-443B-8EC9-FA12BDEFB729}"/>
          </ac:spMkLst>
        </pc:spChg>
        <pc:spChg chg="add mod">
          <ac:chgData name="Kathryn Wissman" userId="15c605affe49cb14" providerId="LiveId" clId="{D3785635-0009-4864-BFC9-1F9BEFBCFE99}" dt="2020-08-09T20:12:51.405" v="7609" actId="1036"/>
          <ac:spMkLst>
            <pc:docMk/>
            <pc:sldMk cId="4183867572" sldId="367"/>
            <ac:spMk id="7" creationId="{62F5B9B5-73E1-4B10-9ED5-4F4EA7972BDC}"/>
          </ac:spMkLst>
        </pc:spChg>
        <pc:spChg chg="del">
          <ac:chgData name="Kathryn Wissman" userId="15c605affe49cb14" providerId="LiveId" clId="{D3785635-0009-4864-BFC9-1F9BEFBCFE99}" dt="2020-08-04T21:20:03.161" v="1566" actId="478"/>
          <ac:spMkLst>
            <pc:docMk/>
            <pc:sldMk cId="4183867572" sldId="367"/>
            <ac:spMk id="12" creationId="{94146E77-FC62-4CD1-90C3-43543A6A3CA0}"/>
          </ac:spMkLst>
        </pc:spChg>
        <pc:spChg chg="del">
          <ac:chgData name="Kathryn Wissman" userId="15c605affe49cb14" providerId="LiveId" clId="{D3785635-0009-4864-BFC9-1F9BEFBCFE99}" dt="2020-08-04T21:20:06.958" v="1568" actId="478"/>
          <ac:spMkLst>
            <pc:docMk/>
            <pc:sldMk cId="4183867572" sldId="367"/>
            <ac:spMk id="14" creationId="{1EBEC8D1-9A18-4613-A3C1-5D2E0BC9E87F}"/>
          </ac:spMkLst>
        </pc:spChg>
        <pc:graphicFrameChg chg="add mod">
          <ac:chgData name="Kathryn Wissman" userId="15c605affe49cb14" providerId="LiveId" clId="{D3785635-0009-4864-BFC9-1F9BEFBCFE99}" dt="2020-08-09T20:12:37.253" v="7597" actId="207"/>
          <ac:graphicFrameMkLst>
            <pc:docMk/>
            <pc:sldMk cId="4183867572" sldId="367"/>
            <ac:graphicFrameMk id="6" creationId="{93409444-BA44-43BF-A166-37EAD9A06F61}"/>
          </ac:graphicFrameMkLst>
        </pc:graphicFrameChg>
        <pc:graphicFrameChg chg="del">
          <ac:chgData name="Kathryn Wissman" userId="15c605affe49cb14" providerId="LiveId" clId="{D3785635-0009-4864-BFC9-1F9BEFBCFE99}" dt="2020-08-04T21:20:05.093" v="1567" actId="478"/>
          <ac:graphicFrameMkLst>
            <pc:docMk/>
            <pc:sldMk cId="4183867572" sldId="367"/>
            <ac:graphicFrameMk id="11" creationId="{8895C5EC-868F-4155-9BD0-D57B0EB8776E}"/>
          </ac:graphicFrameMkLst>
        </pc:graphicFrameChg>
      </pc:sldChg>
      <pc:sldChg chg="addSp delSp modSp add mod modNotesTx">
        <pc:chgData name="Kathryn Wissman" userId="15c605affe49cb14" providerId="LiveId" clId="{D3785635-0009-4864-BFC9-1F9BEFBCFE99}" dt="2020-08-16T16:20:51.001" v="17401" actId="20577"/>
        <pc:sldMkLst>
          <pc:docMk/>
          <pc:sldMk cId="2692726920" sldId="368"/>
        </pc:sldMkLst>
        <pc:spChg chg="mod">
          <ac:chgData name="Kathryn Wissman" userId="15c605affe49cb14" providerId="LiveId" clId="{D3785635-0009-4864-BFC9-1F9BEFBCFE99}" dt="2020-08-07T19:19:26.065" v="6073" actId="207"/>
          <ac:spMkLst>
            <pc:docMk/>
            <pc:sldMk cId="2692726920" sldId="368"/>
            <ac:spMk id="2" creationId="{00000000-0000-0000-0000-000000000000}"/>
          </ac:spMkLst>
        </pc:spChg>
        <pc:spChg chg="del mod">
          <ac:chgData name="Kathryn Wissman" userId="15c605affe49cb14" providerId="LiveId" clId="{D3785635-0009-4864-BFC9-1F9BEFBCFE99}" dt="2020-08-06T21:49:10.897" v="4258" actId="478"/>
          <ac:spMkLst>
            <pc:docMk/>
            <pc:sldMk cId="2692726920" sldId="368"/>
            <ac:spMk id="3" creationId="{00000000-0000-0000-0000-000000000000}"/>
          </ac:spMkLst>
        </pc:spChg>
        <pc:spChg chg="add del mod">
          <ac:chgData name="Kathryn Wissman" userId="15c605affe49cb14" providerId="LiveId" clId="{D3785635-0009-4864-BFC9-1F9BEFBCFE99}" dt="2020-08-06T21:49:12.354" v="4259" actId="478"/>
          <ac:spMkLst>
            <pc:docMk/>
            <pc:sldMk cId="2692726920" sldId="368"/>
            <ac:spMk id="9" creationId="{28D07CA8-695E-4D18-9A57-508FF6C2C380}"/>
          </ac:spMkLst>
        </pc:spChg>
        <pc:picChg chg="add del mod">
          <ac:chgData name="Kathryn Wissman" userId="15c605affe49cb14" providerId="LiveId" clId="{D3785635-0009-4864-BFC9-1F9BEFBCFE99}" dt="2020-08-06T21:49:25.670" v="4268" actId="478"/>
          <ac:picMkLst>
            <pc:docMk/>
            <pc:sldMk cId="2692726920" sldId="368"/>
            <ac:picMk id="4" creationId="{EDDC18C9-DB98-422D-9133-991D5F0F1995}"/>
          </ac:picMkLst>
        </pc:picChg>
        <pc:picChg chg="add del mod">
          <ac:chgData name="Kathryn Wissman" userId="15c605affe49cb14" providerId="LiveId" clId="{D3785635-0009-4864-BFC9-1F9BEFBCFE99}" dt="2020-08-07T19:19:34.205" v="6074" actId="478"/>
          <ac:picMkLst>
            <pc:docMk/>
            <pc:sldMk cId="2692726920" sldId="368"/>
            <ac:picMk id="5" creationId="{7A503713-F0BB-4E3E-9216-B61EBA48C841}"/>
          </ac:picMkLst>
        </pc:picChg>
        <pc:picChg chg="add mod">
          <ac:chgData name="Kathryn Wissman" userId="15c605affe49cb14" providerId="LiveId" clId="{D3785635-0009-4864-BFC9-1F9BEFBCFE99}" dt="2020-08-07T19:19:39.751" v="6077" actId="1076"/>
          <ac:picMkLst>
            <pc:docMk/>
            <pc:sldMk cId="2692726920" sldId="368"/>
            <ac:picMk id="6" creationId="{726CCFAA-6FA8-40E3-AA05-7E38991EC729}"/>
          </ac:picMkLst>
        </pc:picChg>
        <pc:picChg chg="add del">
          <ac:chgData name="Kathryn Wissman" userId="15c605affe49cb14" providerId="LiveId" clId="{D3785635-0009-4864-BFC9-1F9BEFBCFE99}" dt="2020-08-06T21:48:17.328" v="4253" actId="478"/>
          <ac:picMkLst>
            <pc:docMk/>
            <pc:sldMk cId="2692726920" sldId="368"/>
            <ac:picMk id="7" creationId="{AA05B81A-206D-41A5-984A-611A2FC81414}"/>
          </ac:picMkLst>
        </pc:picChg>
      </pc:sldChg>
      <pc:sldChg chg="addSp modSp new mod">
        <pc:chgData name="Kathryn Wissman" userId="15c605affe49cb14" providerId="LiveId" clId="{D3785635-0009-4864-BFC9-1F9BEFBCFE99}" dt="2020-08-04T21:41:25.606" v="2470" actId="1076"/>
        <pc:sldMkLst>
          <pc:docMk/>
          <pc:sldMk cId="3942751096" sldId="369"/>
        </pc:sldMkLst>
        <pc:spChg chg="add mod">
          <ac:chgData name="Kathryn Wissman" userId="15c605affe49cb14" providerId="LiveId" clId="{D3785635-0009-4864-BFC9-1F9BEFBCFE99}" dt="2020-08-04T21:41:25.606" v="2470" actId="1076"/>
          <ac:spMkLst>
            <pc:docMk/>
            <pc:sldMk cId="3942751096" sldId="369"/>
            <ac:spMk id="2" creationId="{29CF11D2-37D7-4ED9-B490-FE5A6E68563E}"/>
          </ac:spMkLst>
        </pc:spChg>
      </pc:sldChg>
      <pc:sldChg chg="add modNotesTx">
        <pc:chgData name="Kathryn Wissman" userId="15c605affe49cb14" providerId="LiveId" clId="{D3785635-0009-4864-BFC9-1F9BEFBCFE99}" dt="2020-08-15T13:43:44.215" v="16247" actId="20577"/>
        <pc:sldMkLst>
          <pc:docMk/>
          <pc:sldMk cId="482499003" sldId="370"/>
        </pc:sldMkLst>
      </pc:sldChg>
      <pc:sldChg chg="addSp new del mod">
        <pc:chgData name="Kathryn Wissman" userId="15c605affe49cb14" providerId="LiveId" clId="{D3785635-0009-4864-BFC9-1F9BEFBCFE99}" dt="2020-08-06T20:48:18.095" v="3694" actId="47"/>
        <pc:sldMkLst>
          <pc:docMk/>
          <pc:sldMk cId="2063882757" sldId="370"/>
        </pc:sldMkLst>
        <pc:graphicFrameChg chg="add">
          <ac:chgData name="Kathryn Wissman" userId="15c605affe49cb14" providerId="LiveId" clId="{D3785635-0009-4864-BFC9-1F9BEFBCFE99}" dt="2020-08-06T20:47:19.136" v="3666" actId="22"/>
          <ac:graphicFrameMkLst>
            <pc:docMk/>
            <pc:sldMk cId="2063882757" sldId="370"/>
            <ac:graphicFrameMk id="3" creationId="{5AC96453-B9BF-4BF2-8C9F-F6B18E42700F}"/>
          </ac:graphicFrameMkLst>
        </pc:graphicFrameChg>
      </pc:sldChg>
      <pc:sldChg chg="addSp new del mod">
        <pc:chgData name="Kathryn Wissman" userId="15c605affe49cb14" providerId="LiveId" clId="{D3785635-0009-4864-BFC9-1F9BEFBCFE99}" dt="2020-08-06T22:04:32.173" v="4593" actId="47"/>
        <pc:sldMkLst>
          <pc:docMk/>
          <pc:sldMk cId="2098870150" sldId="370"/>
        </pc:sldMkLst>
        <pc:picChg chg="add">
          <ac:chgData name="Kathryn Wissman" userId="15c605affe49cb14" providerId="LiveId" clId="{D3785635-0009-4864-BFC9-1F9BEFBCFE99}" dt="2020-08-06T21:51:07.716" v="4271" actId="22"/>
          <ac:picMkLst>
            <pc:docMk/>
            <pc:sldMk cId="2098870150" sldId="370"/>
            <ac:picMk id="3" creationId="{02FC130C-3CC1-4BD0-BF0C-BDF8725BFCCC}"/>
          </ac:picMkLst>
        </pc:picChg>
      </pc:sldChg>
      <pc:sldChg chg="addSp new del mod">
        <pc:chgData name="Kathryn Wissman" userId="15c605affe49cb14" providerId="LiveId" clId="{D3785635-0009-4864-BFC9-1F9BEFBCFE99}" dt="2020-08-04T21:53:29.082" v="3069" actId="47"/>
        <pc:sldMkLst>
          <pc:docMk/>
          <pc:sldMk cId="3345318776" sldId="370"/>
        </pc:sldMkLst>
        <pc:spChg chg="add">
          <ac:chgData name="Kathryn Wissman" userId="15c605affe49cb14" providerId="LiveId" clId="{D3785635-0009-4864-BFC9-1F9BEFBCFE99}" dt="2020-08-04T21:51:37.467" v="3004" actId="22"/>
          <ac:spMkLst>
            <pc:docMk/>
            <pc:sldMk cId="3345318776" sldId="370"/>
            <ac:spMk id="3" creationId="{9F8CEAE6-752D-4C75-96CD-95D000A606E9}"/>
          </ac:spMkLst>
        </pc:spChg>
      </pc:sldChg>
      <pc:sldChg chg="addSp modSp new del mod">
        <pc:chgData name="Kathryn Wissman" userId="15c605affe49cb14" providerId="LiveId" clId="{D3785635-0009-4864-BFC9-1F9BEFBCFE99}" dt="2020-08-06T21:34:33.840" v="3955" actId="47"/>
        <pc:sldMkLst>
          <pc:docMk/>
          <pc:sldMk cId="3880013678" sldId="370"/>
        </pc:sldMkLst>
        <pc:picChg chg="add mod">
          <ac:chgData name="Kathryn Wissman" userId="15c605affe49cb14" providerId="LiveId" clId="{D3785635-0009-4864-BFC9-1F9BEFBCFE99}" dt="2020-08-06T21:05:50.762" v="3917" actId="1076"/>
          <ac:picMkLst>
            <pc:docMk/>
            <pc:sldMk cId="3880013678" sldId="370"/>
            <ac:picMk id="3" creationId="{0F688E2D-47E0-423B-A2BF-C4307C693C35}"/>
          </ac:picMkLst>
        </pc:picChg>
      </pc:sldChg>
      <pc:sldChg chg="addSp modSp new del mod">
        <pc:chgData name="Kathryn Wissman" userId="15c605affe49cb14" providerId="LiveId" clId="{D3785635-0009-4864-BFC9-1F9BEFBCFE99}" dt="2020-08-06T20:21:36.991" v="3480" actId="47"/>
        <pc:sldMkLst>
          <pc:docMk/>
          <pc:sldMk cId="4213890480" sldId="370"/>
        </pc:sldMkLst>
        <pc:graphicFrameChg chg="add mod">
          <ac:chgData name="Kathryn Wissman" userId="15c605affe49cb14" providerId="LiveId" clId="{D3785635-0009-4864-BFC9-1F9BEFBCFE99}" dt="2020-08-06T20:20:04.041" v="3456" actId="14100"/>
          <ac:graphicFrameMkLst>
            <pc:docMk/>
            <pc:sldMk cId="4213890480" sldId="370"/>
            <ac:graphicFrameMk id="4" creationId="{906C23A3-C581-47B8-A56A-2402607D8CA0}"/>
          </ac:graphicFrameMkLst>
        </pc:graphicFrameChg>
      </pc:sldChg>
      <pc:sldChg chg="addSp delSp modSp add del mod modNotesTx">
        <pc:chgData name="Kathryn Wissman" userId="15c605affe49cb14" providerId="LiveId" clId="{D3785635-0009-4864-BFC9-1F9BEFBCFE99}" dt="2020-08-10T13:41:36.693" v="10064" actId="2696"/>
        <pc:sldMkLst>
          <pc:docMk/>
          <pc:sldMk cId="851288849" sldId="371"/>
        </pc:sldMkLst>
        <pc:spChg chg="mod">
          <ac:chgData name="Kathryn Wissman" userId="15c605affe49cb14" providerId="LiveId" clId="{D3785635-0009-4864-BFC9-1F9BEFBCFE99}" dt="2020-08-10T13:39:58.205" v="9921" actId="1076"/>
          <ac:spMkLst>
            <pc:docMk/>
            <pc:sldMk cId="851288849" sldId="371"/>
            <ac:spMk id="12" creationId="{D69C949A-35B5-4ED0-91DF-45C797B116EC}"/>
          </ac:spMkLst>
        </pc:spChg>
        <pc:spChg chg="mod">
          <ac:chgData name="Kathryn Wissman" userId="15c605affe49cb14" providerId="LiveId" clId="{D3785635-0009-4864-BFC9-1F9BEFBCFE99}" dt="2020-08-10T13:40:49.239" v="9964" actId="1038"/>
          <ac:spMkLst>
            <pc:docMk/>
            <pc:sldMk cId="851288849" sldId="371"/>
            <ac:spMk id="16" creationId="{A0466DAE-58DE-4B69-8394-66277262FE1A}"/>
          </ac:spMkLst>
        </pc:spChg>
        <pc:picChg chg="add mod">
          <ac:chgData name="Kathryn Wissman" userId="15c605affe49cb14" providerId="LiveId" clId="{D3785635-0009-4864-BFC9-1F9BEFBCFE99}" dt="2020-08-10T13:40:16.221" v="9928" actId="1076"/>
          <ac:picMkLst>
            <pc:docMk/>
            <pc:sldMk cId="851288849" sldId="371"/>
            <ac:picMk id="4" creationId="{F1076260-8656-4ECF-BA4B-BC71DEEF6190}"/>
          </ac:picMkLst>
        </pc:picChg>
        <pc:picChg chg="del">
          <ac:chgData name="Kathryn Wissman" userId="15c605affe49cb14" providerId="LiveId" clId="{D3785635-0009-4864-BFC9-1F9BEFBCFE99}" dt="2020-08-10T13:39:59.953" v="9922" actId="478"/>
          <ac:picMkLst>
            <pc:docMk/>
            <pc:sldMk cId="851288849" sldId="371"/>
            <ac:picMk id="14" creationId="{AC243A94-D4E0-4D23-984D-161985D10AB8}"/>
          </ac:picMkLst>
        </pc:picChg>
      </pc:sldChg>
      <pc:sldChg chg="addSp modSp add mod modAnim addCm delCm modNotesTx">
        <pc:chgData name="Kathryn Wissman" userId="15c605affe49cb14" providerId="LiveId" clId="{D3785635-0009-4864-BFC9-1F9BEFBCFE99}" dt="2020-08-16T16:11:47.291" v="17390" actId="20577"/>
        <pc:sldMkLst>
          <pc:docMk/>
          <pc:sldMk cId="2541676058" sldId="371"/>
        </pc:sldMkLst>
        <pc:spChg chg="mod">
          <ac:chgData name="Kathryn Wissman" userId="15c605affe49cb14" providerId="LiveId" clId="{D3785635-0009-4864-BFC9-1F9BEFBCFE99}" dt="2020-08-10T13:41:50.574" v="10084" actId="20577"/>
          <ac:spMkLst>
            <pc:docMk/>
            <pc:sldMk cId="2541676058" sldId="371"/>
            <ac:spMk id="2" creationId="{00000000-0000-0000-0000-000000000000}"/>
          </ac:spMkLst>
        </pc:spChg>
        <pc:spChg chg="add mod">
          <ac:chgData name="Kathryn Wissman" userId="15c605affe49cb14" providerId="LiveId" clId="{D3785635-0009-4864-BFC9-1F9BEFBCFE99}" dt="2020-08-16T16:09:50.951" v="17385" actId="1035"/>
          <ac:spMkLst>
            <pc:docMk/>
            <pc:sldMk cId="2541676058" sldId="371"/>
            <ac:spMk id="6" creationId="{3DA4990E-3A2A-413D-86D7-B6C0EC42A124}"/>
          </ac:spMkLst>
        </pc:spChg>
        <pc:spChg chg="mod ord">
          <ac:chgData name="Kathryn Wissman" userId="15c605affe49cb14" providerId="LiveId" clId="{D3785635-0009-4864-BFC9-1F9BEFBCFE99}" dt="2020-08-16T16:09:50.951" v="17385" actId="1035"/>
          <ac:spMkLst>
            <pc:docMk/>
            <pc:sldMk cId="2541676058" sldId="371"/>
            <ac:spMk id="12" creationId="{D69C949A-35B5-4ED0-91DF-45C797B116EC}"/>
          </ac:spMkLst>
        </pc:spChg>
        <pc:picChg chg="mod">
          <ac:chgData name="Kathryn Wissman" userId="15c605affe49cb14" providerId="LiveId" clId="{D3785635-0009-4864-BFC9-1F9BEFBCFE99}" dt="2020-08-10T13:41:56.849" v="10087" actId="1076"/>
          <ac:picMkLst>
            <pc:docMk/>
            <pc:sldMk cId="2541676058" sldId="371"/>
            <ac:picMk id="4" creationId="{F1076260-8656-4ECF-BA4B-BC71DEEF6190}"/>
          </ac:picMkLst>
        </pc:picChg>
      </pc:sldChg>
      <pc:sldChg chg="addSp delSp modSp new mod ord">
        <pc:chgData name="Kathryn Wissman" userId="15c605affe49cb14" providerId="LiveId" clId="{D3785635-0009-4864-BFC9-1F9BEFBCFE99}" dt="2020-08-16T16:22:01.322" v="17403"/>
        <pc:sldMkLst>
          <pc:docMk/>
          <pc:sldMk cId="3501131083" sldId="372"/>
        </pc:sldMkLst>
        <pc:spChg chg="del">
          <ac:chgData name="Kathryn Wissman" userId="15c605affe49cb14" providerId="LiveId" clId="{D3785635-0009-4864-BFC9-1F9BEFBCFE99}" dt="2020-08-14T14:27:46.343" v="15550"/>
          <ac:spMkLst>
            <pc:docMk/>
            <pc:sldMk cId="3501131083" sldId="372"/>
            <ac:spMk id="2" creationId="{806F32BD-9E34-45CE-9E2D-2192788C6888}"/>
          </ac:spMkLst>
        </pc:spChg>
        <pc:spChg chg="mod">
          <ac:chgData name="Kathryn Wissman" userId="15c605affe49cb14" providerId="LiveId" clId="{D3785635-0009-4864-BFC9-1F9BEFBCFE99}" dt="2020-08-14T14:40:46.808" v="15620" actId="1076"/>
          <ac:spMkLst>
            <pc:docMk/>
            <pc:sldMk cId="3501131083" sldId="372"/>
            <ac:spMk id="3" creationId="{BE6975EF-F73C-4C22-99E0-A0E48910112C}"/>
          </ac:spMkLst>
        </pc:spChg>
        <pc:spChg chg="add mod">
          <ac:chgData name="Kathryn Wissman" userId="15c605affe49cb14" providerId="LiveId" clId="{D3785635-0009-4864-BFC9-1F9BEFBCFE99}" dt="2020-08-14T14:28:10.365" v="15592" actId="313"/>
          <ac:spMkLst>
            <pc:docMk/>
            <pc:sldMk cId="3501131083" sldId="372"/>
            <ac:spMk id="4" creationId="{8740E845-9001-4C5A-BB3F-7E8644A25F50}"/>
          </ac:spMkLst>
        </pc:spChg>
        <pc:spChg chg="add del">
          <ac:chgData name="Kathryn Wissman" userId="15c605affe49cb14" providerId="LiveId" clId="{D3785635-0009-4864-BFC9-1F9BEFBCFE99}" dt="2020-08-14T14:39:36.496" v="15607" actId="478"/>
          <ac:spMkLst>
            <pc:docMk/>
            <pc:sldMk cId="3501131083" sldId="372"/>
            <ac:spMk id="6" creationId="{F1342ED4-0A2B-4309-A533-2B38C10620A6}"/>
          </ac:spMkLst>
        </pc:spChg>
        <pc:picChg chg="add mod">
          <ac:chgData name="Kathryn Wissman" userId="15c605affe49cb14" providerId="LiveId" clId="{D3785635-0009-4864-BFC9-1F9BEFBCFE99}" dt="2020-08-14T14:40:49.962" v="15622" actId="1036"/>
          <ac:picMkLst>
            <pc:docMk/>
            <pc:sldMk cId="3501131083" sldId="372"/>
            <ac:picMk id="1026" creationId="{A2C4D445-E758-43F6-A6B4-D8445574A46F}"/>
          </ac:picMkLst>
        </pc:picChg>
      </pc:sldChg>
      <pc:sldChg chg="new del">
        <pc:chgData name="Kathryn Wissman" userId="15c605affe49cb14" providerId="LiveId" clId="{D3785635-0009-4864-BFC9-1F9BEFBCFE99}" dt="2020-08-15T13:45:40.351" v="16313" actId="47"/>
        <pc:sldMkLst>
          <pc:docMk/>
          <pc:sldMk cId="2837260237" sldId="373"/>
        </pc:sldMkLst>
      </pc:sldChg>
      <pc:sldChg chg="addSp delSp modSp add mod addAnim delAnim modAnim modNotesTx">
        <pc:chgData name="Kathryn Wissman" userId="15c605affe49cb14" providerId="LiveId" clId="{D3785635-0009-4864-BFC9-1F9BEFBCFE99}" dt="2020-08-15T13:48:48.701" v="16394" actId="20577"/>
        <pc:sldMkLst>
          <pc:docMk/>
          <pc:sldMk cId="1197468798" sldId="374"/>
        </pc:sldMkLst>
        <pc:spChg chg="add del mod">
          <ac:chgData name="Kathryn Wissman" userId="15c605affe49cb14" providerId="LiveId" clId="{D3785635-0009-4864-BFC9-1F9BEFBCFE99}" dt="2020-08-15T13:48:08.827" v="16328"/>
          <ac:spMkLst>
            <pc:docMk/>
            <pc:sldMk cId="1197468798" sldId="374"/>
            <ac:spMk id="33" creationId="{E26B9F56-2252-49CD-B0AC-0B909D5EC18B}"/>
          </ac:spMkLst>
        </pc:spChg>
        <pc:spChg chg="add del mod">
          <ac:chgData name="Kathryn Wissman" userId="15c605affe49cb14" providerId="LiveId" clId="{D3785635-0009-4864-BFC9-1F9BEFBCFE99}" dt="2020-08-15T13:48:08.827" v="16328"/>
          <ac:spMkLst>
            <pc:docMk/>
            <pc:sldMk cId="1197468798" sldId="374"/>
            <ac:spMk id="34" creationId="{7C5CF185-4A85-475E-8BAF-B321CC127106}"/>
          </ac:spMkLst>
        </pc:spChg>
        <pc:spChg chg="add del mod">
          <ac:chgData name="Kathryn Wissman" userId="15c605affe49cb14" providerId="LiveId" clId="{D3785635-0009-4864-BFC9-1F9BEFBCFE99}" dt="2020-08-15T13:48:08.827" v="16328"/>
          <ac:spMkLst>
            <pc:docMk/>
            <pc:sldMk cId="1197468798" sldId="374"/>
            <ac:spMk id="35" creationId="{772EFF4E-CE5D-4F5E-8FED-1C078A137439}"/>
          </ac:spMkLst>
        </pc:spChg>
        <pc:grpChg chg="add del mod">
          <ac:chgData name="Kathryn Wissman" userId="15c605affe49cb14" providerId="LiveId" clId="{D3785635-0009-4864-BFC9-1F9BEFBCFE99}" dt="2020-08-15T13:48:09.975" v="16330" actId="478"/>
          <ac:grpSpMkLst>
            <pc:docMk/>
            <pc:sldMk cId="1197468798" sldId="374"/>
            <ac:grpSpMk id="13" creationId="{A14F75E1-3218-4FCE-A126-49E5ECD94C6A}"/>
          </ac:grpSpMkLst>
        </pc:grpChg>
        <pc:grpChg chg="del">
          <ac:chgData name="Kathryn Wissman" userId="15c605affe49cb14" providerId="LiveId" clId="{D3785635-0009-4864-BFC9-1F9BEFBCFE99}" dt="2020-08-15T13:45:42.606" v="16314" actId="478"/>
          <ac:grpSpMkLst>
            <pc:docMk/>
            <pc:sldMk cId="1197468798" sldId="374"/>
            <ac:grpSpMk id="18" creationId="{908FCC01-F82E-44CD-8E57-22534D7BF6E7}"/>
          </ac:grpSpMkLst>
        </pc:grpChg>
        <pc:grpChg chg="add del mod">
          <ac:chgData name="Kathryn Wissman" userId="15c605affe49cb14" providerId="LiveId" clId="{D3785635-0009-4864-BFC9-1F9BEFBCFE99}" dt="2020-08-15T13:48:08.827" v="16328"/>
          <ac:grpSpMkLst>
            <pc:docMk/>
            <pc:sldMk cId="1197468798" sldId="374"/>
            <ac:grpSpMk id="25" creationId="{64D7B189-D568-4448-B8E9-2BA2B3F7AE02}"/>
          </ac:grpSpMkLst>
        </pc:grpChg>
        <pc:picChg chg="add del mod">
          <ac:chgData name="Kathryn Wissman" userId="15c605affe49cb14" providerId="LiveId" clId="{D3785635-0009-4864-BFC9-1F9BEFBCFE99}" dt="2020-08-15T13:48:09.975" v="16330" actId="478"/>
          <ac:picMkLst>
            <pc:docMk/>
            <pc:sldMk cId="1197468798" sldId="374"/>
            <ac:picMk id="14" creationId="{BD0A1C1D-2B52-4175-A738-E3023612BE1B}"/>
          </ac:picMkLst>
        </pc:picChg>
        <pc:picChg chg="mod">
          <ac:chgData name="Kathryn Wissman" userId="15c605affe49cb14" providerId="LiveId" clId="{D3785635-0009-4864-BFC9-1F9BEFBCFE99}" dt="2020-08-15T13:48:09.975" v="16330" actId="478"/>
          <ac:picMkLst>
            <pc:docMk/>
            <pc:sldMk cId="1197468798" sldId="374"/>
            <ac:picMk id="15" creationId="{0F4CED8C-8F76-46BC-9131-E2843F68AE2B}"/>
          </ac:picMkLst>
        </pc:picChg>
        <pc:picChg chg="mod">
          <ac:chgData name="Kathryn Wissman" userId="15c605affe49cb14" providerId="LiveId" clId="{D3785635-0009-4864-BFC9-1F9BEFBCFE99}" dt="2020-08-15T13:48:09.975" v="16330" actId="478"/>
          <ac:picMkLst>
            <pc:docMk/>
            <pc:sldMk cId="1197468798" sldId="374"/>
            <ac:picMk id="16" creationId="{56A543AC-8262-4076-A509-115DC09F5745}"/>
          </ac:picMkLst>
        </pc:picChg>
        <pc:picChg chg="mod">
          <ac:chgData name="Kathryn Wissman" userId="15c605affe49cb14" providerId="LiveId" clId="{D3785635-0009-4864-BFC9-1F9BEFBCFE99}" dt="2020-08-15T13:48:09.975" v="16330" actId="478"/>
          <ac:picMkLst>
            <pc:docMk/>
            <pc:sldMk cId="1197468798" sldId="374"/>
            <ac:picMk id="17" creationId="{53B01245-F27D-4D18-ACF1-22379D05D854}"/>
          </ac:picMkLst>
        </pc:picChg>
        <pc:picChg chg="mod">
          <ac:chgData name="Kathryn Wissman" userId="15c605affe49cb14" providerId="LiveId" clId="{D3785635-0009-4864-BFC9-1F9BEFBCFE99}" dt="2020-08-15T13:48:00.615" v="16327"/>
          <ac:picMkLst>
            <pc:docMk/>
            <pc:sldMk cId="1197468798" sldId="374"/>
            <ac:picMk id="26" creationId="{BE7A0BB7-ACE7-4913-A1FA-6399E30A525C}"/>
          </ac:picMkLst>
        </pc:picChg>
        <pc:picChg chg="mod">
          <ac:chgData name="Kathryn Wissman" userId="15c605affe49cb14" providerId="LiveId" clId="{D3785635-0009-4864-BFC9-1F9BEFBCFE99}" dt="2020-08-15T13:48:00.615" v="16327"/>
          <ac:picMkLst>
            <pc:docMk/>
            <pc:sldMk cId="1197468798" sldId="374"/>
            <ac:picMk id="27" creationId="{D3B981FB-1114-4830-B5D6-25CE91D6ECDE}"/>
          </ac:picMkLst>
        </pc:picChg>
        <pc:picChg chg="mod">
          <ac:chgData name="Kathryn Wissman" userId="15c605affe49cb14" providerId="LiveId" clId="{D3785635-0009-4864-BFC9-1F9BEFBCFE99}" dt="2020-08-15T13:48:00.615" v="16327"/>
          <ac:picMkLst>
            <pc:docMk/>
            <pc:sldMk cId="1197468798" sldId="374"/>
            <ac:picMk id="28" creationId="{7317117B-10FB-41E7-A27E-D96AF4AAB454}"/>
          </ac:picMkLst>
        </pc:picChg>
        <pc:picChg chg="mod">
          <ac:chgData name="Kathryn Wissman" userId="15c605affe49cb14" providerId="LiveId" clId="{D3785635-0009-4864-BFC9-1F9BEFBCFE99}" dt="2020-08-15T13:48:00.615" v="16327"/>
          <ac:picMkLst>
            <pc:docMk/>
            <pc:sldMk cId="1197468798" sldId="374"/>
            <ac:picMk id="29" creationId="{17ADD317-1DE7-48A7-ABF5-7A0A8692F598}"/>
          </ac:picMkLst>
        </pc:picChg>
        <pc:cxnChg chg="add del mod">
          <ac:chgData name="Kathryn Wissman" userId="15c605affe49cb14" providerId="LiveId" clId="{D3785635-0009-4864-BFC9-1F9BEFBCFE99}" dt="2020-08-15T13:48:08.827" v="16328"/>
          <ac:cxnSpMkLst>
            <pc:docMk/>
            <pc:sldMk cId="1197468798" sldId="374"/>
            <ac:cxnSpMk id="30" creationId="{B98A7A28-0AA3-4103-82FC-7AD861E21F8B}"/>
          </ac:cxnSpMkLst>
        </pc:cxnChg>
        <pc:cxnChg chg="add del mod">
          <ac:chgData name="Kathryn Wissman" userId="15c605affe49cb14" providerId="LiveId" clId="{D3785635-0009-4864-BFC9-1F9BEFBCFE99}" dt="2020-08-15T13:48:08.827" v="16328"/>
          <ac:cxnSpMkLst>
            <pc:docMk/>
            <pc:sldMk cId="1197468798" sldId="374"/>
            <ac:cxnSpMk id="31" creationId="{B46B5BEA-76DF-41B4-9361-B572D1452431}"/>
          </ac:cxnSpMkLst>
        </pc:cxnChg>
        <pc:cxnChg chg="add del mod">
          <ac:chgData name="Kathryn Wissman" userId="15c605affe49cb14" providerId="LiveId" clId="{D3785635-0009-4864-BFC9-1F9BEFBCFE99}" dt="2020-08-15T13:48:08.827" v="16328"/>
          <ac:cxnSpMkLst>
            <pc:docMk/>
            <pc:sldMk cId="1197468798" sldId="374"/>
            <ac:cxnSpMk id="32" creationId="{850F84E8-3F37-49CA-B523-530F2432C9FF}"/>
          </ac:cxnSpMkLst>
        </pc:cxnChg>
      </pc:sldChg>
    </pc:docChg>
  </pc:docChgLst>
  <pc:docChgLst>
    <pc:chgData name="WISSMAN, KATHRYN" userId="a6f865da-2184-440d-989e-99fbd84659b5" providerId="ADAL" clId="{FB303CD0-651A-4D12-9501-6D9FA1D56EC7}"/>
    <pc:docChg chg="custSel addSld modSld">
      <pc:chgData name="WISSMAN, KATHRYN" userId="a6f865da-2184-440d-989e-99fbd84659b5" providerId="ADAL" clId="{FB303CD0-651A-4D12-9501-6D9FA1D56EC7}" dt="2019-05-15T21:07:33.837" v="204" actId="20577"/>
      <pc:docMkLst>
        <pc:docMk/>
      </pc:docMkLst>
      <pc:sldChg chg="add modNotesTx">
        <pc:chgData name="WISSMAN, KATHRYN" userId="a6f865da-2184-440d-989e-99fbd84659b5" providerId="ADAL" clId="{FB303CD0-651A-4D12-9501-6D9FA1D56EC7}" dt="2019-05-15T21:07:33.837" v="204" actId="20577"/>
        <pc:sldMkLst>
          <pc:docMk/>
          <pc:sldMk cId="3530714734" sldId="329"/>
        </pc:sldMkLst>
      </pc:sldChg>
    </pc:docChg>
  </pc:docChgLst>
  <pc:docChgLst>
    <pc:chgData name="KATHRYN" userId="a6f865da-2184-440d-989e-99fbd84659b5" providerId="ADAL" clId="{203F5F6F-F814-4FF2-96CE-2F71AE55CCCD}"/>
    <pc:docChg chg="custSel modSld replTag">
      <pc:chgData name="KATHRYN" userId="a6f865da-2184-440d-989e-99fbd84659b5" providerId="ADAL" clId="{203F5F6F-F814-4FF2-96CE-2F71AE55CCCD}" dt="2022-06-08T18:28:24.649" v="10" actId="20577"/>
      <pc:docMkLst>
        <pc:docMk/>
      </pc:docMkLst>
      <pc:sldChg chg="modSp mod">
        <pc:chgData name="KATHRYN" userId="a6f865da-2184-440d-989e-99fbd84659b5" providerId="ADAL" clId="{203F5F6F-F814-4FF2-96CE-2F71AE55CCCD}" dt="2022-06-08T18:28:24.649" v="10" actId="20577"/>
        <pc:sldMkLst>
          <pc:docMk/>
          <pc:sldMk cId="645404272" sldId="256"/>
        </pc:sldMkLst>
        <pc:spChg chg="mod">
          <ac:chgData name="KATHRYN" userId="a6f865da-2184-440d-989e-99fbd84659b5" providerId="ADAL" clId="{203F5F6F-F814-4FF2-96CE-2F71AE55CCCD}" dt="2022-06-08T18:28:24.649" v="10" actId="20577"/>
          <ac:spMkLst>
            <pc:docMk/>
            <pc:sldMk cId="645404272" sldId="256"/>
            <ac:spMk id="3" creationId="{00000000-0000-0000-0000-000000000000}"/>
          </ac:spMkLst>
        </pc:spChg>
      </pc:sldChg>
      <pc:sldChg chg="modSp mod">
        <pc:chgData name="KATHRYN" userId="a6f865da-2184-440d-989e-99fbd84659b5" providerId="ADAL" clId="{203F5F6F-F814-4FF2-96CE-2F71AE55CCCD}" dt="2022-06-08T18:27:49.796" v="6" actId="5793"/>
        <pc:sldMkLst>
          <pc:docMk/>
          <pc:sldMk cId="1140278523" sldId="419"/>
        </pc:sldMkLst>
        <pc:spChg chg="mod">
          <ac:chgData name="KATHRYN" userId="a6f865da-2184-440d-989e-99fbd84659b5" providerId="ADAL" clId="{203F5F6F-F814-4FF2-96CE-2F71AE55CCCD}" dt="2022-06-08T18:27:49.796" v="6" actId="5793"/>
          <ac:spMkLst>
            <pc:docMk/>
            <pc:sldMk cId="1140278523" sldId="419"/>
            <ac:spMk id="3" creationId="{D83AF494-B971-D29D-6287-AE2E64552BAB}"/>
          </ac:spMkLst>
        </pc:spChg>
      </pc:sldChg>
    </pc:docChg>
  </pc:docChgLst>
  <pc:docChgLst>
    <pc:chgData name="KATHRYN" userId="a6f865da-2184-440d-989e-99fbd84659b5" providerId="ADAL" clId="{31608DAF-9FF5-4DFF-B424-48FC7BC0A4E5}"/>
    <pc:docChg chg="undo custSel addSld delSld modSld sldOrd replTag">
      <pc:chgData name="KATHRYN" userId="a6f865da-2184-440d-989e-99fbd84659b5" providerId="ADAL" clId="{31608DAF-9FF5-4DFF-B424-48FC7BC0A4E5}" dt="2022-05-22T17:35:28.964" v="2922" actId="20577"/>
      <pc:docMkLst>
        <pc:docMk/>
      </pc:docMkLst>
      <pc:sldChg chg="modSp mod">
        <pc:chgData name="KATHRYN" userId="a6f865da-2184-440d-989e-99fbd84659b5" providerId="ADAL" clId="{31608DAF-9FF5-4DFF-B424-48FC7BC0A4E5}" dt="2022-05-21T18:58:31.994" v="2744" actId="207"/>
        <pc:sldMkLst>
          <pc:docMk/>
          <pc:sldMk cId="645404272" sldId="256"/>
        </pc:sldMkLst>
        <pc:spChg chg="mod">
          <ac:chgData name="KATHRYN" userId="a6f865da-2184-440d-989e-99fbd84659b5" providerId="ADAL" clId="{31608DAF-9FF5-4DFF-B424-48FC7BC0A4E5}" dt="2022-05-21T18:58:31.994" v="2744" actId="207"/>
          <ac:spMkLst>
            <pc:docMk/>
            <pc:sldMk cId="645404272" sldId="256"/>
            <ac:spMk id="3" creationId="{00000000-0000-0000-0000-000000000000}"/>
          </ac:spMkLst>
        </pc:spChg>
      </pc:sldChg>
      <pc:sldChg chg="modSp mod">
        <pc:chgData name="KATHRYN" userId="a6f865da-2184-440d-989e-99fbd84659b5" providerId="ADAL" clId="{31608DAF-9FF5-4DFF-B424-48FC7BC0A4E5}" dt="2022-05-21T18:52:54.578" v="2615" actId="20577"/>
        <pc:sldMkLst>
          <pc:docMk/>
          <pc:sldMk cId="3608812902" sldId="330"/>
        </pc:sldMkLst>
        <pc:spChg chg="mod">
          <ac:chgData name="KATHRYN" userId="a6f865da-2184-440d-989e-99fbd84659b5" providerId="ADAL" clId="{31608DAF-9FF5-4DFF-B424-48FC7BC0A4E5}" dt="2022-05-21T18:52:54.578" v="2615" actId="20577"/>
          <ac:spMkLst>
            <pc:docMk/>
            <pc:sldMk cId="3608812902" sldId="330"/>
            <ac:spMk id="3" creationId="{00000000-0000-0000-0000-000000000000}"/>
          </ac:spMkLst>
        </pc:spChg>
      </pc:sldChg>
      <pc:sldChg chg="modSp mod">
        <pc:chgData name="KATHRYN" userId="a6f865da-2184-440d-989e-99fbd84659b5" providerId="ADAL" clId="{31608DAF-9FF5-4DFF-B424-48FC7BC0A4E5}" dt="2022-05-21T18:53:44.140" v="2634" actId="20577"/>
        <pc:sldMkLst>
          <pc:docMk/>
          <pc:sldMk cId="2704113938" sldId="333"/>
        </pc:sldMkLst>
        <pc:spChg chg="mod">
          <ac:chgData name="KATHRYN" userId="a6f865da-2184-440d-989e-99fbd84659b5" providerId="ADAL" clId="{31608DAF-9FF5-4DFF-B424-48FC7BC0A4E5}" dt="2022-05-21T18:53:44.140" v="2634" actId="20577"/>
          <ac:spMkLst>
            <pc:docMk/>
            <pc:sldMk cId="2704113938" sldId="333"/>
            <ac:spMk id="2" creationId="{00000000-0000-0000-0000-000000000000}"/>
          </ac:spMkLst>
        </pc:spChg>
      </pc:sldChg>
      <pc:sldChg chg="modSp mod">
        <pc:chgData name="KATHRYN" userId="a6f865da-2184-440d-989e-99fbd84659b5" providerId="ADAL" clId="{31608DAF-9FF5-4DFF-B424-48FC7BC0A4E5}" dt="2022-05-21T18:54:10.108" v="2681" actId="1035"/>
        <pc:sldMkLst>
          <pc:docMk/>
          <pc:sldMk cId="4043722355" sldId="345"/>
        </pc:sldMkLst>
        <pc:spChg chg="mod">
          <ac:chgData name="KATHRYN" userId="a6f865da-2184-440d-989e-99fbd84659b5" providerId="ADAL" clId="{31608DAF-9FF5-4DFF-B424-48FC7BC0A4E5}" dt="2022-05-21T18:54:10.108" v="2681" actId="1035"/>
          <ac:spMkLst>
            <pc:docMk/>
            <pc:sldMk cId="4043722355" sldId="345"/>
            <ac:spMk id="2" creationId="{00000000-0000-0000-0000-000000000000}"/>
          </ac:spMkLst>
        </pc:spChg>
      </pc:sldChg>
      <pc:sldChg chg="addSp delSp modSp mod">
        <pc:chgData name="KATHRYN" userId="a6f865da-2184-440d-989e-99fbd84659b5" providerId="ADAL" clId="{31608DAF-9FF5-4DFF-B424-48FC7BC0A4E5}" dt="2022-05-21T18:04:08.161" v="59" actId="1037"/>
        <pc:sldMkLst>
          <pc:docMk/>
          <pc:sldMk cId="3036631811" sldId="348"/>
        </pc:sldMkLst>
        <pc:spChg chg="mod">
          <ac:chgData name="KATHRYN" userId="a6f865da-2184-440d-989e-99fbd84659b5" providerId="ADAL" clId="{31608DAF-9FF5-4DFF-B424-48FC7BC0A4E5}" dt="2022-05-21T18:04:03.897" v="57" actId="1036"/>
          <ac:spMkLst>
            <pc:docMk/>
            <pc:sldMk cId="3036631811" sldId="348"/>
            <ac:spMk id="3" creationId="{00000000-0000-0000-0000-000000000000}"/>
          </ac:spMkLst>
        </pc:spChg>
        <pc:spChg chg="mod topLvl">
          <ac:chgData name="KATHRYN" userId="a6f865da-2184-440d-989e-99fbd84659b5" providerId="ADAL" clId="{31608DAF-9FF5-4DFF-B424-48FC7BC0A4E5}" dt="2022-05-21T18:04:08.161" v="59" actId="1037"/>
          <ac:spMkLst>
            <pc:docMk/>
            <pc:sldMk cId="3036631811" sldId="348"/>
            <ac:spMk id="19" creationId="{9BE9C8B8-04E6-45AE-8310-BA85DE970D42}"/>
          </ac:spMkLst>
        </pc:spChg>
        <pc:spChg chg="del mod topLvl">
          <ac:chgData name="KATHRYN" userId="a6f865da-2184-440d-989e-99fbd84659b5" providerId="ADAL" clId="{31608DAF-9FF5-4DFF-B424-48FC7BC0A4E5}" dt="2022-05-21T18:03:49.105" v="53" actId="478"/>
          <ac:spMkLst>
            <pc:docMk/>
            <pc:sldMk cId="3036631811" sldId="348"/>
            <ac:spMk id="20" creationId="{BEB8D6B0-C516-4237-A904-B134BB10B7C6}"/>
          </ac:spMkLst>
        </pc:spChg>
        <pc:grpChg chg="add mod">
          <ac:chgData name="KATHRYN" userId="a6f865da-2184-440d-989e-99fbd84659b5" providerId="ADAL" clId="{31608DAF-9FF5-4DFF-B424-48FC7BC0A4E5}" dt="2022-05-21T18:03:56.842" v="55" actId="1076"/>
          <ac:grpSpMkLst>
            <pc:docMk/>
            <pc:sldMk cId="3036631811" sldId="348"/>
            <ac:grpSpMk id="4" creationId="{F749A391-6CBB-00AA-7A9E-126426B37C44}"/>
          </ac:grpSpMkLst>
        </pc:grpChg>
        <pc:grpChg chg="mod">
          <ac:chgData name="KATHRYN" userId="a6f865da-2184-440d-989e-99fbd84659b5" providerId="ADAL" clId="{31608DAF-9FF5-4DFF-B424-48FC7BC0A4E5}" dt="2021-09-04T00:35:21.655" v="0" actId="1076"/>
          <ac:grpSpMkLst>
            <pc:docMk/>
            <pc:sldMk cId="3036631811" sldId="348"/>
            <ac:grpSpMk id="5" creationId="{00000000-0000-0000-0000-000000000000}"/>
          </ac:grpSpMkLst>
        </pc:grpChg>
        <pc:grpChg chg="del mod">
          <ac:chgData name="KATHRYN" userId="a6f865da-2184-440d-989e-99fbd84659b5" providerId="ADAL" clId="{31608DAF-9FF5-4DFF-B424-48FC7BC0A4E5}" dt="2022-05-21T18:03:34.766" v="48" actId="165"/>
          <ac:grpSpMkLst>
            <pc:docMk/>
            <pc:sldMk cId="3036631811" sldId="348"/>
            <ac:grpSpMk id="6" creationId="{00000000-0000-0000-0000-000000000000}"/>
          </ac:grpSpMkLst>
        </pc:grpChg>
        <pc:grpChg chg="del">
          <ac:chgData name="KATHRYN" userId="a6f865da-2184-440d-989e-99fbd84659b5" providerId="ADAL" clId="{31608DAF-9FF5-4DFF-B424-48FC7BC0A4E5}" dt="2022-05-21T18:02:46.762" v="45" actId="21"/>
          <ac:grpSpMkLst>
            <pc:docMk/>
            <pc:sldMk cId="3036631811" sldId="348"/>
            <ac:grpSpMk id="11" creationId="{00000000-0000-0000-0000-000000000000}"/>
          </ac:grpSpMkLst>
        </pc:grpChg>
        <pc:picChg chg="mod">
          <ac:chgData name="KATHRYN" userId="a6f865da-2184-440d-989e-99fbd84659b5" providerId="ADAL" clId="{31608DAF-9FF5-4DFF-B424-48FC7BC0A4E5}" dt="2022-05-21T18:03:53.969" v="54" actId="164"/>
          <ac:picMkLst>
            <pc:docMk/>
            <pc:sldMk cId="3036631811" sldId="348"/>
            <ac:picMk id="18" creationId="{93A81924-03E0-4DD2-887E-11A118A7BB8C}"/>
          </ac:picMkLst>
        </pc:picChg>
      </pc:sldChg>
      <pc:sldChg chg="modSp mod">
        <pc:chgData name="KATHRYN" userId="a6f865da-2184-440d-989e-99fbd84659b5" providerId="ADAL" clId="{31608DAF-9FF5-4DFF-B424-48FC7BC0A4E5}" dt="2022-05-22T17:35:28.964" v="2922" actId="20577"/>
        <pc:sldMkLst>
          <pc:docMk/>
          <pc:sldMk cId="2785533088" sldId="349"/>
        </pc:sldMkLst>
        <pc:spChg chg="mod">
          <ac:chgData name="KATHRYN" userId="a6f865da-2184-440d-989e-99fbd84659b5" providerId="ADAL" clId="{31608DAF-9FF5-4DFF-B424-48FC7BC0A4E5}" dt="2022-05-22T17:35:28.964" v="2922" actId="20577"/>
          <ac:spMkLst>
            <pc:docMk/>
            <pc:sldMk cId="2785533088" sldId="349"/>
            <ac:spMk id="2" creationId="{00000000-0000-0000-0000-000000000000}"/>
          </ac:spMkLst>
        </pc:spChg>
        <pc:spChg chg="mod">
          <ac:chgData name="KATHRYN" userId="a6f865da-2184-440d-989e-99fbd84659b5" providerId="ADAL" clId="{31608DAF-9FF5-4DFF-B424-48FC7BC0A4E5}" dt="2022-05-21T18:04:52.703" v="70" actId="207"/>
          <ac:spMkLst>
            <pc:docMk/>
            <pc:sldMk cId="2785533088" sldId="349"/>
            <ac:spMk id="3" creationId="{00000000-0000-0000-0000-000000000000}"/>
          </ac:spMkLst>
        </pc:spChg>
      </pc:sldChg>
      <pc:sldChg chg="modSp mod">
        <pc:chgData name="KATHRYN" userId="a6f865da-2184-440d-989e-99fbd84659b5" providerId="ADAL" clId="{31608DAF-9FF5-4DFF-B424-48FC7BC0A4E5}" dt="2022-05-21T18:53:51.550" v="2643" actId="20577"/>
        <pc:sldMkLst>
          <pc:docMk/>
          <pc:sldMk cId="3654889552" sldId="363"/>
        </pc:sldMkLst>
        <pc:spChg chg="mod">
          <ac:chgData name="KATHRYN" userId="a6f865da-2184-440d-989e-99fbd84659b5" providerId="ADAL" clId="{31608DAF-9FF5-4DFF-B424-48FC7BC0A4E5}" dt="2022-05-21T18:53:51.550" v="2643" actId="20577"/>
          <ac:spMkLst>
            <pc:docMk/>
            <pc:sldMk cId="3654889552" sldId="363"/>
            <ac:spMk id="2" creationId="{00000000-0000-0000-0000-000000000000}"/>
          </ac:spMkLst>
        </pc:spChg>
      </pc:sldChg>
      <pc:sldChg chg="modSp mod">
        <pc:chgData name="KATHRYN" userId="a6f865da-2184-440d-989e-99fbd84659b5" providerId="ADAL" clId="{31608DAF-9FF5-4DFF-B424-48FC7BC0A4E5}" dt="2022-05-21T18:53:59.105" v="2666" actId="20577"/>
        <pc:sldMkLst>
          <pc:docMk/>
          <pc:sldMk cId="646256090" sldId="364"/>
        </pc:sldMkLst>
        <pc:spChg chg="mod">
          <ac:chgData name="KATHRYN" userId="a6f865da-2184-440d-989e-99fbd84659b5" providerId="ADAL" clId="{31608DAF-9FF5-4DFF-B424-48FC7BC0A4E5}" dt="2022-05-21T18:53:59.105" v="2666" actId="20577"/>
          <ac:spMkLst>
            <pc:docMk/>
            <pc:sldMk cId="646256090" sldId="364"/>
            <ac:spMk id="2" creationId="{00000000-0000-0000-0000-000000000000}"/>
          </ac:spMkLst>
        </pc:spChg>
        <pc:grpChg chg="mod">
          <ac:chgData name="KATHRYN" userId="a6f865da-2184-440d-989e-99fbd84659b5" providerId="ADAL" clId="{31608DAF-9FF5-4DFF-B424-48FC7BC0A4E5}" dt="2022-05-21T18:05:14.350" v="71" actId="1076"/>
          <ac:grpSpMkLst>
            <pc:docMk/>
            <pc:sldMk cId="646256090" sldId="364"/>
            <ac:grpSpMk id="28" creationId="{E2C792A9-99A3-4FEE-9657-7DA2BB81D29D}"/>
          </ac:grpSpMkLst>
        </pc:grpChg>
      </pc:sldChg>
      <pc:sldChg chg="modSp mod">
        <pc:chgData name="KATHRYN" userId="a6f865da-2184-440d-989e-99fbd84659b5" providerId="ADAL" clId="{31608DAF-9FF5-4DFF-B424-48FC7BC0A4E5}" dt="2022-05-21T18:44:52.389" v="2517" actId="14100"/>
        <pc:sldMkLst>
          <pc:docMk/>
          <pc:sldMk cId="3773185637" sldId="366"/>
        </pc:sldMkLst>
        <pc:spChg chg="mod">
          <ac:chgData name="KATHRYN" userId="a6f865da-2184-440d-989e-99fbd84659b5" providerId="ADAL" clId="{31608DAF-9FF5-4DFF-B424-48FC7BC0A4E5}" dt="2022-05-21T18:44:52.389" v="2517" actId="14100"/>
          <ac:spMkLst>
            <pc:docMk/>
            <pc:sldMk cId="3773185637" sldId="366"/>
            <ac:spMk id="3" creationId="{00000000-0000-0000-0000-000000000000}"/>
          </ac:spMkLst>
        </pc:spChg>
      </pc:sldChg>
      <pc:sldChg chg="modSp mod">
        <pc:chgData name="KATHRYN" userId="a6f865da-2184-440d-989e-99fbd84659b5" providerId="ADAL" clId="{31608DAF-9FF5-4DFF-B424-48FC7BC0A4E5}" dt="2022-05-21T18:45:20.713" v="2518" actId="1076"/>
        <pc:sldMkLst>
          <pc:docMk/>
          <pc:sldMk cId="3942751096" sldId="369"/>
        </pc:sldMkLst>
        <pc:spChg chg="mod">
          <ac:chgData name="KATHRYN" userId="a6f865da-2184-440d-989e-99fbd84659b5" providerId="ADAL" clId="{31608DAF-9FF5-4DFF-B424-48FC7BC0A4E5}" dt="2022-05-21T18:45:20.713" v="2518" actId="1076"/>
          <ac:spMkLst>
            <pc:docMk/>
            <pc:sldMk cId="3942751096" sldId="369"/>
            <ac:spMk id="2" creationId="{29CF11D2-37D7-4ED9-B490-FE5A6E68563E}"/>
          </ac:spMkLst>
        </pc:spChg>
      </pc:sldChg>
      <pc:sldChg chg="modSp del mod">
        <pc:chgData name="KATHRYN" userId="a6f865da-2184-440d-989e-99fbd84659b5" providerId="ADAL" clId="{31608DAF-9FF5-4DFF-B424-48FC7BC0A4E5}" dt="2022-05-21T18:44:22.421" v="2510" actId="47"/>
        <pc:sldMkLst>
          <pc:docMk/>
          <pc:sldMk cId="1588713999" sldId="373"/>
        </pc:sldMkLst>
        <pc:spChg chg="mod">
          <ac:chgData name="KATHRYN" userId="a6f865da-2184-440d-989e-99fbd84659b5" providerId="ADAL" clId="{31608DAF-9FF5-4DFF-B424-48FC7BC0A4E5}" dt="2022-05-21T18:44:12.279" v="2509" actId="1076"/>
          <ac:spMkLst>
            <pc:docMk/>
            <pc:sldMk cId="1588713999" sldId="373"/>
            <ac:spMk id="2" creationId="{00000000-0000-0000-0000-000000000000}"/>
          </ac:spMkLst>
        </pc:spChg>
      </pc:sldChg>
      <pc:sldChg chg="del">
        <pc:chgData name="KATHRYN" userId="a6f865da-2184-440d-989e-99fbd84659b5" providerId="ADAL" clId="{31608DAF-9FF5-4DFF-B424-48FC7BC0A4E5}" dt="2022-05-21T18:44:22.421" v="2510" actId="47"/>
        <pc:sldMkLst>
          <pc:docMk/>
          <pc:sldMk cId="3528500053" sldId="374"/>
        </pc:sldMkLst>
      </pc:sldChg>
      <pc:sldChg chg="del">
        <pc:chgData name="KATHRYN" userId="a6f865da-2184-440d-989e-99fbd84659b5" providerId="ADAL" clId="{31608DAF-9FF5-4DFF-B424-48FC7BC0A4E5}" dt="2022-05-21T18:44:22.421" v="2510" actId="47"/>
        <pc:sldMkLst>
          <pc:docMk/>
          <pc:sldMk cId="2656395968" sldId="375"/>
        </pc:sldMkLst>
      </pc:sldChg>
      <pc:sldChg chg="del">
        <pc:chgData name="KATHRYN" userId="a6f865da-2184-440d-989e-99fbd84659b5" providerId="ADAL" clId="{31608DAF-9FF5-4DFF-B424-48FC7BC0A4E5}" dt="2022-05-21T18:44:22.421" v="2510" actId="47"/>
        <pc:sldMkLst>
          <pc:docMk/>
          <pc:sldMk cId="2675193214" sldId="377"/>
        </pc:sldMkLst>
      </pc:sldChg>
      <pc:sldChg chg="del">
        <pc:chgData name="KATHRYN" userId="a6f865da-2184-440d-989e-99fbd84659b5" providerId="ADAL" clId="{31608DAF-9FF5-4DFF-B424-48FC7BC0A4E5}" dt="2022-05-21T18:44:22.421" v="2510" actId="47"/>
        <pc:sldMkLst>
          <pc:docMk/>
          <pc:sldMk cId="1796146941" sldId="378"/>
        </pc:sldMkLst>
      </pc:sldChg>
      <pc:sldChg chg="del">
        <pc:chgData name="KATHRYN" userId="a6f865da-2184-440d-989e-99fbd84659b5" providerId="ADAL" clId="{31608DAF-9FF5-4DFF-B424-48FC7BC0A4E5}" dt="2022-05-21T18:44:22.421" v="2510" actId="47"/>
        <pc:sldMkLst>
          <pc:docMk/>
          <pc:sldMk cId="772785013" sldId="379"/>
        </pc:sldMkLst>
      </pc:sldChg>
      <pc:sldChg chg="del">
        <pc:chgData name="KATHRYN" userId="a6f865da-2184-440d-989e-99fbd84659b5" providerId="ADAL" clId="{31608DAF-9FF5-4DFF-B424-48FC7BC0A4E5}" dt="2022-05-21T18:44:22.421" v="2510" actId="47"/>
        <pc:sldMkLst>
          <pc:docMk/>
          <pc:sldMk cId="2958921403" sldId="380"/>
        </pc:sldMkLst>
      </pc:sldChg>
      <pc:sldChg chg="del">
        <pc:chgData name="KATHRYN" userId="a6f865da-2184-440d-989e-99fbd84659b5" providerId="ADAL" clId="{31608DAF-9FF5-4DFF-B424-48FC7BC0A4E5}" dt="2022-05-21T18:44:22.421" v="2510" actId="47"/>
        <pc:sldMkLst>
          <pc:docMk/>
          <pc:sldMk cId="4112500050" sldId="381"/>
        </pc:sldMkLst>
      </pc:sldChg>
      <pc:sldChg chg="modSp mod">
        <pc:chgData name="KATHRYN" userId="a6f865da-2184-440d-989e-99fbd84659b5" providerId="ADAL" clId="{31608DAF-9FF5-4DFF-B424-48FC7BC0A4E5}" dt="2021-09-04T00:35:35.764" v="39" actId="20577"/>
        <pc:sldMkLst>
          <pc:docMk/>
          <pc:sldMk cId="300237750" sldId="399"/>
        </pc:sldMkLst>
        <pc:spChg chg="mod">
          <ac:chgData name="KATHRYN" userId="a6f865da-2184-440d-989e-99fbd84659b5" providerId="ADAL" clId="{31608DAF-9FF5-4DFF-B424-48FC7BC0A4E5}" dt="2021-09-04T00:35:29.045" v="23" actId="20577"/>
          <ac:spMkLst>
            <pc:docMk/>
            <pc:sldMk cId="300237750" sldId="399"/>
            <ac:spMk id="2" creationId="{00000000-0000-0000-0000-000000000000}"/>
          </ac:spMkLst>
        </pc:spChg>
        <pc:spChg chg="mod">
          <ac:chgData name="KATHRYN" userId="a6f865da-2184-440d-989e-99fbd84659b5" providerId="ADAL" clId="{31608DAF-9FF5-4DFF-B424-48FC7BC0A4E5}" dt="2021-09-04T00:35:35.764" v="39" actId="20577"/>
          <ac:spMkLst>
            <pc:docMk/>
            <pc:sldMk cId="300237750" sldId="399"/>
            <ac:spMk id="3" creationId="{00000000-0000-0000-0000-000000000000}"/>
          </ac:spMkLst>
        </pc:spChg>
      </pc:sldChg>
      <pc:sldChg chg="modSp add del mod ord modAnim modNotesTx">
        <pc:chgData name="KATHRYN" userId="a6f865da-2184-440d-989e-99fbd84659b5" providerId="ADAL" clId="{31608DAF-9FF5-4DFF-B424-48FC7BC0A4E5}" dt="2022-05-21T18:54:34.077" v="2743" actId="20577"/>
        <pc:sldMkLst>
          <pc:docMk/>
          <pc:sldMk cId="2652506367" sldId="402"/>
        </pc:sldMkLst>
        <pc:spChg chg="mod">
          <ac:chgData name="KATHRYN" userId="a6f865da-2184-440d-989e-99fbd84659b5" providerId="ADAL" clId="{31608DAF-9FF5-4DFF-B424-48FC7BC0A4E5}" dt="2022-05-21T18:54:34.077" v="2743" actId="20577"/>
          <ac:spMkLst>
            <pc:docMk/>
            <pc:sldMk cId="2652506367" sldId="402"/>
            <ac:spMk id="2" creationId="{00000000-0000-0000-0000-000000000000}"/>
          </ac:spMkLst>
        </pc:spChg>
        <pc:spChg chg="mod">
          <ac:chgData name="KATHRYN" userId="a6f865da-2184-440d-989e-99fbd84659b5" providerId="ADAL" clId="{31608DAF-9FF5-4DFF-B424-48FC7BC0A4E5}" dt="2022-05-21T18:06:59.122" v="85" actId="1076"/>
          <ac:spMkLst>
            <pc:docMk/>
            <pc:sldMk cId="2652506367" sldId="402"/>
            <ac:spMk id="3" creationId="{00000000-0000-0000-0000-000000000000}"/>
          </ac:spMkLst>
        </pc:spChg>
      </pc:sldChg>
      <pc:sldChg chg="add del setBg">
        <pc:chgData name="KATHRYN" userId="a6f865da-2184-440d-989e-99fbd84659b5" providerId="ADAL" clId="{31608DAF-9FF5-4DFF-B424-48FC7BC0A4E5}" dt="2022-05-21T18:53:17.863" v="2618"/>
        <pc:sldMkLst>
          <pc:docMk/>
          <pc:sldMk cId="4166680058" sldId="402"/>
        </pc:sldMkLst>
      </pc:sldChg>
      <pc:sldChg chg="add del setBg">
        <pc:chgData name="KATHRYN" userId="a6f865da-2184-440d-989e-99fbd84659b5" providerId="ADAL" clId="{31608DAF-9FF5-4DFF-B424-48FC7BC0A4E5}" dt="2022-05-21T18:53:17.863" v="2618"/>
        <pc:sldMkLst>
          <pc:docMk/>
          <pc:sldMk cId="406220822" sldId="403"/>
        </pc:sldMkLst>
      </pc:sldChg>
      <pc:sldChg chg="modSp add del mod ord">
        <pc:chgData name="KATHRYN" userId="a6f865da-2184-440d-989e-99fbd84659b5" providerId="ADAL" clId="{31608DAF-9FF5-4DFF-B424-48FC7BC0A4E5}" dt="2022-05-21T18:54:24.561" v="2704" actId="20577"/>
        <pc:sldMkLst>
          <pc:docMk/>
          <pc:sldMk cId="1746283270" sldId="403"/>
        </pc:sldMkLst>
        <pc:spChg chg="mod">
          <ac:chgData name="KATHRYN" userId="a6f865da-2184-440d-989e-99fbd84659b5" providerId="ADAL" clId="{31608DAF-9FF5-4DFF-B424-48FC7BC0A4E5}" dt="2022-05-21T18:54:24.561" v="2704" actId="20577"/>
          <ac:spMkLst>
            <pc:docMk/>
            <pc:sldMk cId="1746283270" sldId="403"/>
            <ac:spMk id="2" creationId="{00000000-0000-0000-0000-000000000000}"/>
          </ac:spMkLst>
        </pc:spChg>
        <pc:spChg chg="mod">
          <ac:chgData name="KATHRYN" userId="a6f865da-2184-440d-989e-99fbd84659b5" providerId="ADAL" clId="{31608DAF-9FF5-4DFF-B424-48FC7BC0A4E5}" dt="2022-05-21T18:05:36.730" v="75" actId="1076"/>
          <ac:spMkLst>
            <pc:docMk/>
            <pc:sldMk cId="1746283270" sldId="403"/>
            <ac:spMk id="3" creationId="{00000000-0000-0000-0000-000000000000}"/>
          </ac:spMkLst>
        </pc:spChg>
      </pc:sldChg>
      <pc:sldChg chg="del">
        <pc:chgData name="KATHRYN" userId="a6f865da-2184-440d-989e-99fbd84659b5" providerId="ADAL" clId="{31608DAF-9FF5-4DFF-B424-48FC7BC0A4E5}" dt="2022-05-21T18:44:22.421" v="2510" actId="47"/>
        <pc:sldMkLst>
          <pc:docMk/>
          <pc:sldMk cId="1255333874" sldId="405"/>
        </pc:sldMkLst>
      </pc:sldChg>
      <pc:sldChg chg="modSp del mod">
        <pc:chgData name="KATHRYN" userId="a6f865da-2184-440d-989e-99fbd84659b5" providerId="ADAL" clId="{31608DAF-9FF5-4DFF-B424-48FC7BC0A4E5}" dt="2022-05-22T17:31:53.945" v="2863" actId="47"/>
        <pc:sldMkLst>
          <pc:docMk/>
          <pc:sldMk cId="4182932207" sldId="406"/>
        </pc:sldMkLst>
        <pc:spChg chg="mod">
          <ac:chgData name="KATHRYN" userId="a6f865da-2184-440d-989e-99fbd84659b5" providerId="ADAL" clId="{31608DAF-9FF5-4DFF-B424-48FC7BC0A4E5}" dt="2022-05-21T18:46:18.760" v="2565" actId="1076"/>
          <ac:spMkLst>
            <pc:docMk/>
            <pc:sldMk cId="4182932207" sldId="406"/>
            <ac:spMk id="2" creationId="{00000000-0000-0000-0000-000000000000}"/>
          </ac:spMkLst>
        </pc:spChg>
      </pc:sldChg>
      <pc:sldChg chg="del">
        <pc:chgData name="KATHRYN" userId="a6f865da-2184-440d-989e-99fbd84659b5" providerId="ADAL" clId="{31608DAF-9FF5-4DFF-B424-48FC7BC0A4E5}" dt="2022-05-21T18:44:05.768" v="2507" actId="47"/>
        <pc:sldMkLst>
          <pc:docMk/>
          <pc:sldMk cId="1928745291" sldId="407"/>
        </pc:sldMkLst>
      </pc:sldChg>
      <pc:sldChg chg="del">
        <pc:chgData name="KATHRYN" userId="a6f865da-2184-440d-989e-99fbd84659b5" providerId="ADAL" clId="{31608DAF-9FF5-4DFF-B424-48FC7BC0A4E5}" dt="2022-05-21T18:05:45.124" v="76" actId="47"/>
        <pc:sldMkLst>
          <pc:docMk/>
          <pc:sldMk cId="1914813530" sldId="410"/>
        </pc:sldMkLst>
      </pc:sldChg>
      <pc:sldChg chg="del">
        <pc:chgData name="KATHRYN" userId="a6f865da-2184-440d-989e-99fbd84659b5" providerId="ADAL" clId="{31608DAF-9FF5-4DFF-B424-48FC7BC0A4E5}" dt="2022-05-21T18:07:28.938" v="87" actId="47"/>
        <pc:sldMkLst>
          <pc:docMk/>
          <pc:sldMk cId="375279467" sldId="411"/>
        </pc:sldMkLst>
      </pc:sldChg>
      <pc:sldChg chg="modSp mod modNotesTx">
        <pc:chgData name="KATHRYN" userId="a6f865da-2184-440d-989e-99fbd84659b5" providerId="ADAL" clId="{31608DAF-9FF5-4DFF-B424-48FC7BC0A4E5}" dt="2022-05-22T17:30:47.085" v="2792" actId="20577"/>
        <pc:sldMkLst>
          <pc:docMk/>
          <pc:sldMk cId="2796421809" sldId="412"/>
        </pc:sldMkLst>
        <pc:spChg chg="mod">
          <ac:chgData name="KATHRYN" userId="a6f865da-2184-440d-989e-99fbd84659b5" providerId="ADAL" clId="{31608DAF-9FF5-4DFF-B424-48FC7BC0A4E5}" dt="2022-05-22T17:30:47.085" v="2792" actId="20577"/>
          <ac:spMkLst>
            <pc:docMk/>
            <pc:sldMk cId="2796421809" sldId="412"/>
            <ac:spMk id="5" creationId="{00000000-0000-0000-0000-000000000000}"/>
          </ac:spMkLst>
        </pc:spChg>
      </pc:sldChg>
      <pc:sldChg chg="del">
        <pc:chgData name="KATHRYN" userId="a6f865da-2184-440d-989e-99fbd84659b5" providerId="ADAL" clId="{31608DAF-9FF5-4DFF-B424-48FC7BC0A4E5}" dt="2022-05-21T18:44:22.421" v="2510" actId="47"/>
        <pc:sldMkLst>
          <pc:docMk/>
          <pc:sldMk cId="3099361328" sldId="413"/>
        </pc:sldMkLst>
      </pc:sldChg>
      <pc:sldChg chg="modSp del mod">
        <pc:chgData name="KATHRYN" userId="a6f865da-2184-440d-989e-99fbd84659b5" providerId="ADAL" clId="{31608DAF-9FF5-4DFF-B424-48FC7BC0A4E5}" dt="2022-05-22T17:33:32.558" v="2920" actId="47"/>
        <pc:sldMkLst>
          <pc:docMk/>
          <pc:sldMk cId="1950847043" sldId="414"/>
        </pc:sldMkLst>
        <pc:spChg chg="mod">
          <ac:chgData name="KATHRYN" userId="a6f865da-2184-440d-989e-99fbd84659b5" providerId="ADAL" clId="{31608DAF-9FF5-4DFF-B424-48FC7BC0A4E5}" dt="2022-05-21T18:44:36.024" v="2512" actId="207"/>
          <ac:spMkLst>
            <pc:docMk/>
            <pc:sldMk cId="1950847043" sldId="414"/>
            <ac:spMk id="2" creationId="{00000000-0000-0000-0000-000000000000}"/>
          </ac:spMkLst>
        </pc:spChg>
      </pc:sldChg>
      <pc:sldChg chg="del">
        <pc:chgData name="KATHRYN" userId="a6f865da-2184-440d-989e-99fbd84659b5" providerId="ADAL" clId="{31608DAF-9FF5-4DFF-B424-48FC7BC0A4E5}" dt="2022-05-21T18:36:03.358" v="1959" actId="47"/>
        <pc:sldMkLst>
          <pc:docMk/>
          <pc:sldMk cId="2203574800" sldId="415"/>
        </pc:sldMkLst>
      </pc:sldChg>
      <pc:sldChg chg="del">
        <pc:chgData name="KATHRYN" userId="a6f865da-2184-440d-989e-99fbd84659b5" providerId="ADAL" clId="{31608DAF-9FF5-4DFF-B424-48FC7BC0A4E5}" dt="2022-05-21T18:36:03.358" v="1959" actId="47"/>
        <pc:sldMkLst>
          <pc:docMk/>
          <pc:sldMk cId="4256480841" sldId="416"/>
        </pc:sldMkLst>
      </pc:sldChg>
      <pc:sldChg chg="addSp delSp modSp new mod setBg">
        <pc:chgData name="KATHRYN" userId="a6f865da-2184-440d-989e-99fbd84659b5" providerId="ADAL" clId="{31608DAF-9FF5-4DFF-B424-48FC7BC0A4E5}" dt="2022-05-21T18:42:09.137" v="2458" actId="20577"/>
        <pc:sldMkLst>
          <pc:docMk/>
          <pc:sldMk cId="179261446" sldId="417"/>
        </pc:sldMkLst>
        <pc:spChg chg="del">
          <ac:chgData name="KATHRYN" userId="a6f865da-2184-440d-989e-99fbd84659b5" providerId="ADAL" clId="{31608DAF-9FF5-4DFF-B424-48FC7BC0A4E5}" dt="2022-05-21T18:13:21.586" v="102" actId="478"/>
          <ac:spMkLst>
            <pc:docMk/>
            <pc:sldMk cId="179261446" sldId="417"/>
            <ac:spMk id="2" creationId="{7F222466-718D-E805-BA43-3A2010A132D3}"/>
          </ac:spMkLst>
        </pc:spChg>
        <pc:spChg chg="mod">
          <ac:chgData name="KATHRYN" userId="a6f865da-2184-440d-989e-99fbd84659b5" providerId="ADAL" clId="{31608DAF-9FF5-4DFF-B424-48FC7BC0A4E5}" dt="2022-05-21T18:42:09.137" v="2458" actId="20577"/>
          <ac:spMkLst>
            <pc:docMk/>
            <pc:sldMk cId="179261446" sldId="417"/>
            <ac:spMk id="3" creationId="{D83AF494-B971-D29D-6287-AE2E64552BAB}"/>
          </ac:spMkLst>
        </pc:spChg>
        <pc:spChg chg="add del mod">
          <ac:chgData name="KATHRYN" userId="a6f865da-2184-440d-989e-99fbd84659b5" providerId="ADAL" clId="{31608DAF-9FF5-4DFF-B424-48FC7BC0A4E5}" dt="2022-05-21T18:12:46.668" v="99" actId="478"/>
          <ac:spMkLst>
            <pc:docMk/>
            <pc:sldMk cId="179261446" sldId="417"/>
            <ac:spMk id="5" creationId="{73E95100-E5D7-7386-A27A-F4965FCE997F}"/>
          </ac:spMkLst>
        </pc:spChg>
        <pc:spChg chg="add mod">
          <ac:chgData name="KATHRYN" userId="a6f865da-2184-440d-989e-99fbd84659b5" providerId="ADAL" clId="{31608DAF-9FF5-4DFF-B424-48FC7BC0A4E5}" dt="2022-05-21T18:19:19.427" v="781" actId="20577"/>
          <ac:spMkLst>
            <pc:docMk/>
            <pc:sldMk cId="179261446" sldId="417"/>
            <ac:spMk id="6" creationId="{842289F3-815A-8628-F9DA-F257DC143787}"/>
          </ac:spMkLst>
        </pc:spChg>
      </pc:sldChg>
      <pc:sldChg chg="add del setBg">
        <pc:chgData name="KATHRYN" userId="a6f865da-2184-440d-989e-99fbd84659b5" providerId="ADAL" clId="{31608DAF-9FF5-4DFF-B424-48FC7BC0A4E5}" dt="2022-05-21T18:12:24.100" v="93"/>
        <pc:sldMkLst>
          <pc:docMk/>
          <pc:sldMk cId="1661099621" sldId="418"/>
        </pc:sldMkLst>
      </pc:sldChg>
      <pc:sldChg chg="modSp add mod setBg">
        <pc:chgData name="KATHRYN" userId="a6f865da-2184-440d-989e-99fbd84659b5" providerId="ADAL" clId="{31608DAF-9FF5-4DFF-B424-48FC7BC0A4E5}" dt="2022-05-21T18:49:31.031" v="2568" actId="20577"/>
        <pc:sldMkLst>
          <pc:docMk/>
          <pc:sldMk cId="3625154782" sldId="418"/>
        </pc:sldMkLst>
        <pc:spChg chg="mod">
          <ac:chgData name="KATHRYN" userId="a6f865da-2184-440d-989e-99fbd84659b5" providerId="ADAL" clId="{31608DAF-9FF5-4DFF-B424-48FC7BC0A4E5}" dt="2022-05-21T18:49:31.031" v="2568" actId="20577"/>
          <ac:spMkLst>
            <pc:docMk/>
            <pc:sldMk cId="3625154782" sldId="418"/>
            <ac:spMk id="3" creationId="{D83AF494-B971-D29D-6287-AE2E64552BAB}"/>
          </ac:spMkLst>
        </pc:spChg>
        <pc:spChg chg="mod">
          <ac:chgData name="KATHRYN" userId="a6f865da-2184-440d-989e-99fbd84659b5" providerId="ADAL" clId="{31608DAF-9FF5-4DFF-B424-48FC7BC0A4E5}" dt="2022-05-21T18:18:12.960" v="583" actId="14100"/>
          <ac:spMkLst>
            <pc:docMk/>
            <pc:sldMk cId="3625154782" sldId="418"/>
            <ac:spMk id="6" creationId="{842289F3-815A-8628-F9DA-F257DC143787}"/>
          </ac:spMkLst>
        </pc:spChg>
      </pc:sldChg>
      <pc:sldChg chg="modSp add mod setBg">
        <pc:chgData name="KATHRYN" userId="a6f865da-2184-440d-989e-99fbd84659b5" providerId="ADAL" clId="{31608DAF-9FF5-4DFF-B424-48FC7BC0A4E5}" dt="2022-05-22T17:34:47.356" v="2921" actId="255"/>
        <pc:sldMkLst>
          <pc:docMk/>
          <pc:sldMk cId="1140278523" sldId="419"/>
        </pc:sldMkLst>
        <pc:spChg chg="mod">
          <ac:chgData name="KATHRYN" userId="a6f865da-2184-440d-989e-99fbd84659b5" providerId="ADAL" clId="{31608DAF-9FF5-4DFF-B424-48FC7BC0A4E5}" dt="2022-05-22T17:34:47.356" v="2921" actId="255"/>
          <ac:spMkLst>
            <pc:docMk/>
            <pc:sldMk cId="1140278523" sldId="419"/>
            <ac:spMk id="3" creationId="{D83AF494-B971-D29D-6287-AE2E64552BAB}"/>
          </ac:spMkLst>
        </pc:spChg>
        <pc:spChg chg="mod">
          <ac:chgData name="KATHRYN" userId="a6f865da-2184-440d-989e-99fbd84659b5" providerId="ADAL" clId="{31608DAF-9FF5-4DFF-B424-48FC7BC0A4E5}" dt="2022-05-21T18:22:14.873" v="1122" actId="20577"/>
          <ac:spMkLst>
            <pc:docMk/>
            <pc:sldMk cId="1140278523" sldId="419"/>
            <ac:spMk id="6" creationId="{842289F3-815A-8628-F9DA-F257DC143787}"/>
          </ac:spMkLst>
        </pc:spChg>
      </pc:sldChg>
      <pc:sldChg chg="modSp add mod setBg">
        <pc:chgData name="KATHRYN" userId="a6f865da-2184-440d-989e-99fbd84659b5" providerId="ADAL" clId="{31608DAF-9FF5-4DFF-B424-48FC7BC0A4E5}" dt="2022-05-21T18:49:56.265" v="2571" actId="20577"/>
        <pc:sldMkLst>
          <pc:docMk/>
          <pc:sldMk cId="803614091" sldId="420"/>
        </pc:sldMkLst>
        <pc:spChg chg="mod">
          <ac:chgData name="KATHRYN" userId="a6f865da-2184-440d-989e-99fbd84659b5" providerId="ADAL" clId="{31608DAF-9FF5-4DFF-B424-48FC7BC0A4E5}" dt="2022-05-21T18:49:56.265" v="2571" actId="20577"/>
          <ac:spMkLst>
            <pc:docMk/>
            <pc:sldMk cId="803614091" sldId="420"/>
            <ac:spMk id="3" creationId="{D83AF494-B971-D29D-6287-AE2E64552BAB}"/>
          </ac:spMkLst>
        </pc:spChg>
        <pc:spChg chg="mod">
          <ac:chgData name="KATHRYN" userId="a6f865da-2184-440d-989e-99fbd84659b5" providerId="ADAL" clId="{31608DAF-9FF5-4DFF-B424-48FC7BC0A4E5}" dt="2022-05-21T18:29:33.074" v="1849" actId="207"/>
          <ac:spMkLst>
            <pc:docMk/>
            <pc:sldMk cId="803614091" sldId="420"/>
            <ac:spMk id="6" creationId="{842289F3-815A-8628-F9DA-F257DC143787}"/>
          </ac:spMkLst>
        </pc:spChg>
      </pc:sldChg>
      <pc:sldChg chg="modSp add mod setBg">
        <pc:chgData name="KATHRYN" userId="a6f865da-2184-440d-989e-99fbd84659b5" providerId="ADAL" clId="{31608DAF-9FF5-4DFF-B424-48FC7BC0A4E5}" dt="2022-05-21T18:42:29.995" v="2506" actId="20577"/>
        <pc:sldMkLst>
          <pc:docMk/>
          <pc:sldMk cId="3138243241" sldId="421"/>
        </pc:sldMkLst>
        <pc:spChg chg="mod">
          <ac:chgData name="KATHRYN" userId="a6f865da-2184-440d-989e-99fbd84659b5" providerId="ADAL" clId="{31608DAF-9FF5-4DFF-B424-48FC7BC0A4E5}" dt="2022-05-21T18:42:29.995" v="2506" actId="20577"/>
          <ac:spMkLst>
            <pc:docMk/>
            <pc:sldMk cId="3138243241" sldId="421"/>
            <ac:spMk id="3" creationId="{D83AF494-B971-D29D-6287-AE2E64552BAB}"/>
          </ac:spMkLst>
        </pc:spChg>
        <pc:spChg chg="mod">
          <ac:chgData name="KATHRYN" userId="a6f865da-2184-440d-989e-99fbd84659b5" providerId="ADAL" clId="{31608DAF-9FF5-4DFF-B424-48FC7BC0A4E5}" dt="2022-05-21T18:28:39.130" v="1847" actId="20577"/>
          <ac:spMkLst>
            <pc:docMk/>
            <pc:sldMk cId="3138243241" sldId="421"/>
            <ac:spMk id="6" creationId="{842289F3-815A-8628-F9DA-F257DC143787}"/>
          </ac:spMkLst>
        </pc:spChg>
      </pc:sldChg>
      <pc:sldChg chg="modSp add mod setBg">
        <pc:chgData name="KATHRYN" userId="a6f865da-2184-440d-989e-99fbd84659b5" providerId="ADAL" clId="{31608DAF-9FF5-4DFF-B424-48FC7BC0A4E5}" dt="2022-05-22T17:32:40.745" v="2919" actId="20577"/>
        <pc:sldMkLst>
          <pc:docMk/>
          <pc:sldMk cId="2986542933" sldId="422"/>
        </pc:sldMkLst>
        <pc:spChg chg="mod">
          <ac:chgData name="KATHRYN" userId="a6f865da-2184-440d-989e-99fbd84659b5" providerId="ADAL" clId="{31608DAF-9FF5-4DFF-B424-48FC7BC0A4E5}" dt="2022-05-22T17:32:40.745" v="2919" actId="20577"/>
          <ac:spMkLst>
            <pc:docMk/>
            <pc:sldMk cId="2986542933" sldId="422"/>
            <ac:spMk id="3" creationId="{D83AF494-B971-D29D-6287-AE2E64552BAB}"/>
          </ac:spMkLst>
        </pc:spChg>
        <pc:spChg chg="mod">
          <ac:chgData name="KATHRYN" userId="a6f865da-2184-440d-989e-99fbd84659b5" providerId="ADAL" clId="{31608DAF-9FF5-4DFF-B424-48FC7BC0A4E5}" dt="2022-05-22T17:31:31.494" v="2808" actId="20577"/>
          <ac:spMkLst>
            <pc:docMk/>
            <pc:sldMk cId="2986542933" sldId="422"/>
            <ac:spMk id="6" creationId="{842289F3-815A-8628-F9DA-F257DC143787}"/>
          </ac:spMkLst>
        </pc:spChg>
      </pc:sldChg>
    </pc:docChg>
  </pc:docChgLst>
  <pc:docChgLst>
    <pc:chgData name="KATHRYN" userId="a6f865da-2184-440d-989e-99fbd84659b5" providerId="ADAL" clId="{EA04A1CE-17C8-403A-827F-03B13E9BA7F0}"/>
    <pc:docChg chg="custSel addSld delSld modSld">
      <pc:chgData name="KATHRYN" userId="a6f865da-2184-440d-989e-99fbd84659b5" providerId="ADAL" clId="{EA04A1CE-17C8-403A-827F-03B13E9BA7F0}" dt="2021-05-19T15:23:24.341" v="669" actId="20577"/>
      <pc:docMkLst>
        <pc:docMk/>
      </pc:docMkLst>
      <pc:sldChg chg="modSp mod modNotesTx">
        <pc:chgData name="KATHRYN" userId="a6f865da-2184-440d-989e-99fbd84659b5" providerId="ADAL" clId="{EA04A1CE-17C8-403A-827F-03B13E9BA7F0}" dt="2021-05-19T15:23:24.341" v="669" actId="20577"/>
        <pc:sldMkLst>
          <pc:docMk/>
          <pc:sldMk cId="3762183958" sldId="388"/>
        </pc:sldMkLst>
        <pc:spChg chg="mod">
          <ac:chgData name="KATHRYN" userId="a6f865da-2184-440d-989e-99fbd84659b5" providerId="ADAL" clId="{EA04A1CE-17C8-403A-827F-03B13E9BA7F0}" dt="2021-05-19T15:17:52.101" v="200" actId="207"/>
          <ac:spMkLst>
            <pc:docMk/>
            <pc:sldMk cId="3762183958" sldId="388"/>
            <ac:spMk id="2" creationId="{00000000-0000-0000-0000-000000000000}"/>
          </ac:spMkLst>
        </pc:spChg>
        <pc:spChg chg="mod">
          <ac:chgData name="KATHRYN" userId="a6f865da-2184-440d-989e-99fbd84659b5" providerId="ADAL" clId="{EA04A1CE-17C8-403A-827F-03B13E9BA7F0}" dt="2021-05-19T15:23:24.341" v="669" actId="20577"/>
          <ac:spMkLst>
            <pc:docMk/>
            <pc:sldMk cId="3762183958" sldId="388"/>
            <ac:spMk id="3" creationId="{00000000-0000-0000-0000-000000000000}"/>
          </ac:spMkLst>
        </pc:spChg>
      </pc:sldChg>
      <pc:sldChg chg="modSp mod modNotesTx">
        <pc:chgData name="KATHRYN" userId="a6f865da-2184-440d-989e-99fbd84659b5" providerId="ADAL" clId="{EA04A1CE-17C8-403A-827F-03B13E9BA7F0}" dt="2021-05-19T15:06:32.778" v="194" actId="20577"/>
        <pc:sldMkLst>
          <pc:docMk/>
          <pc:sldMk cId="3645915585" sldId="389"/>
        </pc:sldMkLst>
        <pc:spChg chg="mod">
          <ac:chgData name="KATHRYN" userId="a6f865da-2184-440d-989e-99fbd84659b5" providerId="ADAL" clId="{EA04A1CE-17C8-403A-827F-03B13E9BA7F0}" dt="2021-05-19T15:06:31.090" v="193" actId="207"/>
          <ac:spMkLst>
            <pc:docMk/>
            <pc:sldMk cId="3645915585" sldId="389"/>
            <ac:spMk id="2" creationId="{00000000-0000-0000-0000-000000000000}"/>
          </ac:spMkLst>
        </pc:spChg>
        <pc:spChg chg="mod">
          <ac:chgData name="KATHRYN" userId="a6f865da-2184-440d-989e-99fbd84659b5" providerId="ADAL" clId="{EA04A1CE-17C8-403A-827F-03B13E9BA7F0}" dt="2021-05-19T15:06:26.681" v="192" actId="20577"/>
          <ac:spMkLst>
            <pc:docMk/>
            <pc:sldMk cId="3645915585" sldId="389"/>
            <ac:spMk id="3" creationId="{00000000-0000-0000-0000-000000000000}"/>
          </ac:spMkLst>
        </pc:spChg>
      </pc:sldChg>
      <pc:sldChg chg="del">
        <pc:chgData name="KATHRYN" userId="a6f865da-2184-440d-989e-99fbd84659b5" providerId="ADAL" clId="{EA04A1CE-17C8-403A-827F-03B13E9BA7F0}" dt="2021-05-19T15:22:21.803" v="624" actId="47"/>
        <pc:sldMkLst>
          <pc:docMk/>
          <pc:sldMk cId="195262559" sldId="404"/>
        </pc:sldMkLst>
      </pc:sldChg>
      <pc:sldChg chg="modSp add mod modNotesTx">
        <pc:chgData name="KATHRYN" userId="a6f865da-2184-440d-989e-99fbd84659b5" providerId="ADAL" clId="{EA04A1CE-17C8-403A-827F-03B13E9BA7F0}" dt="2021-05-19T15:23:07.316" v="649" actId="20577"/>
        <pc:sldMkLst>
          <pc:docMk/>
          <pc:sldMk cId="2333064645" sldId="408"/>
        </pc:sldMkLst>
        <pc:spChg chg="mod">
          <ac:chgData name="KATHRYN" userId="a6f865da-2184-440d-989e-99fbd84659b5" providerId="ADAL" clId="{EA04A1CE-17C8-403A-827F-03B13E9BA7F0}" dt="2021-05-19T15:23:07.316" v="649" actId="20577"/>
          <ac:spMkLst>
            <pc:docMk/>
            <pc:sldMk cId="2333064645" sldId="40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6DD76-2C42-44C3-888F-021E92FC00C9}"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98811-6519-42B3-9307-DD41E0D69CBF}" type="slidenum">
              <a:rPr lang="en-US" smtClean="0"/>
              <a:t>‹#›</a:t>
            </a:fld>
            <a:endParaRPr lang="en-US"/>
          </a:p>
        </p:txBody>
      </p:sp>
    </p:spTree>
    <p:extLst>
      <p:ext uri="{BB962C8B-B14F-4D97-AF65-F5344CB8AC3E}">
        <p14:creationId xmlns:p14="http://schemas.microsoft.com/office/powerpoint/2010/main" val="173018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1</a:t>
            </a:fld>
            <a:endParaRPr lang="en-US"/>
          </a:p>
        </p:txBody>
      </p:sp>
    </p:spTree>
    <p:extLst>
      <p:ext uri="{BB962C8B-B14F-4D97-AF65-F5344CB8AC3E}">
        <p14:creationId xmlns:p14="http://schemas.microsoft.com/office/powerpoint/2010/main" val="42776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10</a:t>
            </a:fld>
            <a:endParaRPr lang="en-US"/>
          </a:p>
        </p:txBody>
      </p:sp>
    </p:spTree>
    <p:extLst>
      <p:ext uri="{BB962C8B-B14F-4D97-AF65-F5344CB8AC3E}">
        <p14:creationId xmlns:p14="http://schemas.microsoft.com/office/powerpoint/2010/main" val="53243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11</a:t>
            </a:fld>
            <a:endParaRPr lang="en-US"/>
          </a:p>
        </p:txBody>
      </p:sp>
    </p:spTree>
    <p:extLst>
      <p:ext uri="{BB962C8B-B14F-4D97-AF65-F5344CB8AC3E}">
        <p14:creationId xmlns:p14="http://schemas.microsoft.com/office/powerpoint/2010/main" val="138415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12</a:t>
            </a:fld>
            <a:endParaRPr lang="en-US"/>
          </a:p>
        </p:txBody>
      </p:sp>
    </p:spTree>
    <p:extLst>
      <p:ext uri="{BB962C8B-B14F-4D97-AF65-F5344CB8AC3E}">
        <p14:creationId xmlns:p14="http://schemas.microsoft.com/office/powerpoint/2010/main" val="311152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13</a:t>
            </a:fld>
            <a:endParaRPr lang="en-US"/>
          </a:p>
        </p:txBody>
      </p:sp>
    </p:spTree>
    <p:extLst>
      <p:ext uri="{BB962C8B-B14F-4D97-AF65-F5344CB8AC3E}">
        <p14:creationId xmlns:p14="http://schemas.microsoft.com/office/powerpoint/2010/main" val="301220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14</a:t>
            </a:fld>
            <a:endParaRPr lang="en-US"/>
          </a:p>
        </p:txBody>
      </p:sp>
    </p:spTree>
    <p:extLst>
      <p:ext uri="{BB962C8B-B14F-4D97-AF65-F5344CB8AC3E}">
        <p14:creationId xmlns:p14="http://schemas.microsoft.com/office/powerpoint/2010/main" val="147246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15</a:t>
            </a:fld>
            <a:endParaRPr lang="en-US"/>
          </a:p>
        </p:txBody>
      </p:sp>
    </p:spTree>
    <p:extLst>
      <p:ext uri="{BB962C8B-B14F-4D97-AF65-F5344CB8AC3E}">
        <p14:creationId xmlns:p14="http://schemas.microsoft.com/office/powerpoint/2010/main" val="2237585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98811-6519-42B3-9307-DD41E0D69CBF}" type="slidenum">
              <a:rPr lang="en-US" smtClean="0"/>
              <a:t>16</a:t>
            </a:fld>
            <a:endParaRPr lang="en-US"/>
          </a:p>
        </p:txBody>
      </p:sp>
    </p:spTree>
    <p:extLst>
      <p:ext uri="{BB962C8B-B14F-4D97-AF65-F5344CB8AC3E}">
        <p14:creationId xmlns:p14="http://schemas.microsoft.com/office/powerpoint/2010/main" val="3222898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98811-6519-42B3-9307-DD41E0D69CBF}" type="slidenum">
              <a:rPr lang="en-US" smtClean="0"/>
              <a:t>17</a:t>
            </a:fld>
            <a:endParaRPr lang="en-US"/>
          </a:p>
        </p:txBody>
      </p:sp>
    </p:spTree>
    <p:extLst>
      <p:ext uri="{BB962C8B-B14F-4D97-AF65-F5344CB8AC3E}">
        <p14:creationId xmlns:p14="http://schemas.microsoft.com/office/powerpoint/2010/main" val="4111403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98811-6519-42B3-9307-DD41E0D69CBF}" type="slidenum">
              <a:rPr lang="en-US" smtClean="0"/>
              <a:t>18</a:t>
            </a:fld>
            <a:endParaRPr lang="en-US"/>
          </a:p>
        </p:txBody>
      </p:sp>
    </p:spTree>
    <p:extLst>
      <p:ext uri="{BB962C8B-B14F-4D97-AF65-F5344CB8AC3E}">
        <p14:creationId xmlns:p14="http://schemas.microsoft.com/office/powerpoint/2010/main" val="2860841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98811-6519-42B3-9307-DD41E0D69CBF}" type="slidenum">
              <a:rPr lang="en-US" smtClean="0"/>
              <a:t>19</a:t>
            </a:fld>
            <a:endParaRPr lang="en-US"/>
          </a:p>
        </p:txBody>
      </p:sp>
    </p:spTree>
    <p:extLst>
      <p:ext uri="{BB962C8B-B14F-4D97-AF65-F5344CB8AC3E}">
        <p14:creationId xmlns:p14="http://schemas.microsoft.com/office/powerpoint/2010/main" val="357342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2</a:t>
            </a:fld>
            <a:endParaRPr lang="en-US"/>
          </a:p>
        </p:txBody>
      </p:sp>
    </p:spTree>
    <p:extLst>
      <p:ext uri="{BB962C8B-B14F-4D97-AF65-F5344CB8AC3E}">
        <p14:creationId xmlns:p14="http://schemas.microsoft.com/office/powerpoint/2010/main" val="1344493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98811-6519-42B3-9307-DD41E0D69CBF}" type="slidenum">
              <a:rPr lang="en-US" smtClean="0"/>
              <a:t>20</a:t>
            </a:fld>
            <a:endParaRPr lang="en-US"/>
          </a:p>
        </p:txBody>
      </p:sp>
    </p:spTree>
    <p:extLst>
      <p:ext uri="{BB962C8B-B14F-4D97-AF65-F5344CB8AC3E}">
        <p14:creationId xmlns:p14="http://schemas.microsoft.com/office/powerpoint/2010/main" val="3963298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98811-6519-42B3-9307-DD41E0D69CBF}" type="slidenum">
              <a:rPr lang="en-US" smtClean="0"/>
              <a:t>21</a:t>
            </a:fld>
            <a:endParaRPr lang="en-US"/>
          </a:p>
        </p:txBody>
      </p:sp>
    </p:spTree>
    <p:extLst>
      <p:ext uri="{BB962C8B-B14F-4D97-AF65-F5344CB8AC3E}">
        <p14:creationId xmlns:p14="http://schemas.microsoft.com/office/powerpoint/2010/main" val="1676406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98811-6519-42B3-9307-DD41E0D69CBF}" type="slidenum">
              <a:rPr lang="en-US" smtClean="0"/>
              <a:t>22</a:t>
            </a:fld>
            <a:endParaRPr lang="en-US"/>
          </a:p>
        </p:txBody>
      </p:sp>
    </p:spTree>
    <p:extLst>
      <p:ext uri="{BB962C8B-B14F-4D97-AF65-F5344CB8AC3E}">
        <p14:creationId xmlns:p14="http://schemas.microsoft.com/office/powerpoint/2010/main" val="271674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3</a:t>
            </a:fld>
            <a:endParaRPr lang="en-US"/>
          </a:p>
        </p:txBody>
      </p:sp>
    </p:spTree>
    <p:extLst>
      <p:ext uri="{BB962C8B-B14F-4D97-AF65-F5344CB8AC3E}">
        <p14:creationId xmlns:p14="http://schemas.microsoft.com/office/powerpoint/2010/main" val="222591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4</a:t>
            </a:fld>
            <a:endParaRPr lang="en-US"/>
          </a:p>
        </p:txBody>
      </p:sp>
    </p:spTree>
    <p:extLst>
      <p:ext uri="{BB962C8B-B14F-4D97-AF65-F5344CB8AC3E}">
        <p14:creationId xmlns:p14="http://schemas.microsoft.com/office/powerpoint/2010/main" val="184708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5</a:t>
            </a:fld>
            <a:endParaRPr lang="en-US"/>
          </a:p>
        </p:txBody>
      </p:sp>
    </p:spTree>
    <p:extLst>
      <p:ext uri="{BB962C8B-B14F-4D97-AF65-F5344CB8AC3E}">
        <p14:creationId xmlns:p14="http://schemas.microsoft.com/office/powerpoint/2010/main" val="98537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6</a:t>
            </a:fld>
            <a:endParaRPr lang="en-US"/>
          </a:p>
        </p:txBody>
      </p:sp>
    </p:spTree>
    <p:extLst>
      <p:ext uri="{BB962C8B-B14F-4D97-AF65-F5344CB8AC3E}">
        <p14:creationId xmlns:p14="http://schemas.microsoft.com/office/powerpoint/2010/main" val="322342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endParaRPr lang="de-DE" dirty="0"/>
          </a:p>
        </p:txBody>
      </p:sp>
      <p:sp>
        <p:nvSpPr>
          <p:cNvPr id="4" name="Slide Number Placeholder 3"/>
          <p:cNvSpPr>
            <a:spLocks noGrp="1"/>
          </p:cNvSpPr>
          <p:nvPr>
            <p:ph type="sldNum" sz="quarter" idx="10"/>
          </p:nvPr>
        </p:nvSpPr>
        <p:spPr/>
        <p:txBody>
          <a:bodyPr/>
          <a:lstStyle/>
          <a:p>
            <a:fld id="{E9698811-6519-42B3-9307-DD41E0D69CBF}" type="slidenum">
              <a:rPr lang="en-US" smtClean="0"/>
              <a:t>7</a:t>
            </a:fld>
            <a:endParaRPr lang="en-US"/>
          </a:p>
        </p:txBody>
      </p:sp>
    </p:spTree>
    <p:extLst>
      <p:ext uri="{BB962C8B-B14F-4D97-AF65-F5344CB8AC3E}">
        <p14:creationId xmlns:p14="http://schemas.microsoft.com/office/powerpoint/2010/main" val="364477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E9698811-6519-42B3-9307-DD41E0D69CBF}" type="slidenum">
              <a:rPr lang="en-US" smtClean="0"/>
              <a:t>8</a:t>
            </a:fld>
            <a:endParaRPr lang="en-US"/>
          </a:p>
        </p:txBody>
      </p:sp>
    </p:spTree>
    <p:extLst>
      <p:ext uri="{BB962C8B-B14F-4D97-AF65-F5344CB8AC3E}">
        <p14:creationId xmlns:p14="http://schemas.microsoft.com/office/powerpoint/2010/main" val="418528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98811-6519-42B3-9307-DD41E0D69CBF}" type="slidenum">
              <a:rPr lang="en-US" smtClean="0"/>
              <a:t>9</a:t>
            </a:fld>
            <a:endParaRPr lang="en-US"/>
          </a:p>
        </p:txBody>
      </p:sp>
    </p:spTree>
    <p:extLst>
      <p:ext uri="{BB962C8B-B14F-4D97-AF65-F5344CB8AC3E}">
        <p14:creationId xmlns:p14="http://schemas.microsoft.com/office/powerpoint/2010/main" val="411683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478EA1D-8D60-41DB-A7C7-0BF324DE190D}" type="datetimeFigureOut">
              <a:rPr lang="en-US" smtClean="0"/>
              <a:t>6/8/2022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4D3BB7C-CC3F-4881-892C-1828FF20606A}"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533735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8EA1D-8D60-41DB-A7C7-0BF324DE190D}"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BB7C-CC3F-4881-892C-1828FF20606A}" type="slidenum">
              <a:rPr lang="en-US" smtClean="0"/>
              <a:t>‹#›</a:t>
            </a:fld>
            <a:endParaRPr lang="en-US"/>
          </a:p>
        </p:txBody>
      </p:sp>
    </p:spTree>
    <p:extLst>
      <p:ext uri="{BB962C8B-B14F-4D97-AF65-F5344CB8AC3E}">
        <p14:creationId xmlns:p14="http://schemas.microsoft.com/office/powerpoint/2010/main" val="407901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8EA1D-8D60-41DB-A7C7-0BF324DE190D}"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BB7C-CC3F-4881-892C-1828FF20606A}" type="slidenum">
              <a:rPr lang="en-US" smtClean="0"/>
              <a:t>‹#›</a:t>
            </a:fld>
            <a:endParaRPr lang="en-US"/>
          </a:p>
        </p:txBody>
      </p:sp>
    </p:spTree>
    <p:extLst>
      <p:ext uri="{BB962C8B-B14F-4D97-AF65-F5344CB8AC3E}">
        <p14:creationId xmlns:p14="http://schemas.microsoft.com/office/powerpoint/2010/main" val="20655371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78EA1D-8D60-41DB-A7C7-0BF324DE190D}"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3BB7C-CC3F-4881-892C-1828FF20606A}" type="slidenum">
              <a:rPr lang="en-US" smtClean="0"/>
              <a:t>‹#›</a:t>
            </a:fld>
            <a:endParaRPr lang="en-US"/>
          </a:p>
        </p:txBody>
      </p:sp>
    </p:spTree>
    <p:extLst>
      <p:ext uri="{BB962C8B-B14F-4D97-AF65-F5344CB8AC3E}">
        <p14:creationId xmlns:p14="http://schemas.microsoft.com/office/powerpoint/2010/main" val="370499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478EA1D-8D60-41DB-A7C7-0BF324DE190D}" type="datetimeFigureOut">
              <a:rPr lang="en-US" smtClean="0"/>
              <a:t>6/8/2022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4D3BB7C-CC3F-4881-892C-1828FF20606A}"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540274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78EA1D-8D60-41DB-A7C7-0BF324DE190D}"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3BB7C-CC3F-4881-892C-1828FF20606A}" type="slidenum">
              <a:rPr lang="en-US" smtClean="0"/>
              <a:t>‹#›</a:t>
            </a:fld>
            <a:endParaRPr lang="en-US"/>
          </a:p>
        </p:txBody>
      </p:sp>
    </p:spTree>
    <p:extLst>
      <p:ext uri="{BB962C8B-B14F-4D97-AF65-F5344CB8AC3E}">
        <p14:creationId xmlns:p14="http://schemas.microsoft.com/office/powerpoint/2010/main" val="266886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78EA1D-8D60-41DB-A7C7-0BF324DE190D}" type="datetimeFigureOut">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3BB7C-CC3F-4881-892C-1828FF20606A}" type="slidenum">
              <a:rPr lang="en-US" smtClean="0"/>
              <a:t>‹#›</a:t>
            </a:fld>
            <a:endParaRPr lang="en-US"/>
          </a:p>
        </p:txBody>
      </p:sp>
    </p:spTree>
    <p:extLst>
      <p:ext uri="{BB962C8B-B14F-4D97-AF65-F5344CB8AC3E}">
        <p14:creationId xmlns:p14="http://schemas.microsoft.com/office/powerpoint/2010/main" val="209000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78EA1D-8D60-41DB-A7C7-0BF324DE190D}" type="datetimeFigureOut">
              <a:rPr lang="en-US" smtClean="0"/>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3BB7C-CC3F-4881-892C-1828FF20606A}" type="slidenum">
              <a:rPr lang="en-US" smtClean="0"/>
              <a:t>‹#›</a:t>
            </a:fld>
            <a:endParaRPr lang="en-US"/>
          </a:p>
        </p:txBody>
      </p:sp>
    </p:spTree>
    <p:extLst>
      <p:ext uri="{BB962C8B-B14F-4D97-AF65-F5344CB8AC3E}">
        <p14:creationId xmlns:p14="http://schemas.microsoft.com/office/powerpoint/2010/main" val="184317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8EA1D-8D60-41DB-A7C7-0BF324DE190D}"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3BB7C-CC3F-4881-892C-1828FF20606A}" type="slidenum">
              <a:rPr lang="en-US" smtClean="0"/>
              <a:t>‹#›</a:t>
            </a:fld>
            <a:endParaRPr lang="en-US"/>
          </a:p>
        </p:txBody>
      </p:sp>
    </p:spTree>
    <p:extLst>
      <p:ext uri="{BB962C8B-B14F-4D97-AF65-F5344CB8AC3E}">
        <p14:creationId xmlns:p14="http://schemas.microsoft.com/office/powerpoint/2010/main" val="94881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478EA1D-8D60-41DB-A7C7-0BF324DE190D}" type="datetimeFigureOut">
              <a:rPr lang="en-US" smtClean="0"/>
              <a:t>6/8/2022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4D3BB7C-CC3F-4881-892C-1828FF20606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243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478EA1D-8D60-41DB-A7C7-0BF324DE190D}" type="datetimeFigureOut">
              <a:rPr lang="en-US" smtClean="0"/>
              <a:t>6/8/2022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4D3BB7C-CC3F-4881-892C-1828FF20606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662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478EA1D-8D60-41DB-A7C7-0BF324DE190D}" type="datetimeFigureOut">
              <a:rPr lang="en-US" smtClean="0"/>
              <a:t>6/8/2022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4D3BB7C-CC3F-4881-892C-1828FF20606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585379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pixabay.com/en/faces-head-outline-form-179399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pngall.com/checklist-png/download/4564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presentation/d/11eVzmVGHhyX7wEIWLtFGuv7yOg2k00I974gtEQ_j9HU/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ft.vanderbilt.edu/events/teaching-difference-and-power-symposium/" TargetMode="Externa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openclipart.org/detail/203701/teacher-color"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23791" y="936254"/>
            <a:ext cx="8343900" cy="3416060"/>
          </a:xfrm>
        </p:spPr>
        <p:txBody>
          <a:bodyPr>
            <a:noAutofit/>
          </a:bodyPr>
          <a:lstStyle/>
          <a:p>
            <a:pPr algn="ctr"/>
            <a:r>
              <a:rPr lang="en-US" sz="5400" dirty="0">
                <a:solidFill>
                  <a:schemeClr val="tx1"/>
                </a:solidFill>
              </a:rPr>
              <a:t>Cognitive Psychology </a:t>
            </a:r>
            <a:br>
              <a:rPr lang="en-US" sz="5400" dirty="0">
                <a:solidFill>
                  <a:schemeClr val="tx1"/>
                </a:solidFill>
              </a:rPr>
            </a:br>
            <a:r>
              <a:rPr lang="en-US" sz="5400" dirty="0">
                <a:solidFill>
                  <a:schemeClr val="tx1"/>
                </a:solidFill>
              </a:rPr>
              <a:t>in Teaching </a:t>
            </a:r>
            <a:br>
              <a:rPr lang="en-US" sz="5400" dirty="0">
                <a:solidFill>
                  <a:schemeClr val="tx1"/>
                </a:solidFill>
              </a:rPr>
            </a:br>
            <a:r>
              <a:rPr lang="en-US" sz="5400" dirty="0">
                <a:solidFill>
                  <a:schemeClr val="tx1"/>
                </a:solidFill>
              </a:rPr>
              <a:t>Organic Chemistry</a:t>
            </a:r>
          </a:p>
        </p:txBody>
      </p:sp>
      <p:sp>
        <p:nvSpPr>
          <p:cNvPr id="3" name="Subtitle 2"/>
          <p:cNvSpPr>
            <a:spLocks noGrp="1"/>
          </p:cNvSpPr>
          <p:nvPr>
            <p:ph type="subTitle" idx="1"/>
          </p:nvPr>
        </p:nvSpPr>
        <p:spPr>
          <a:xfrm>
            <a:off x="2679905" y="4504919"/>
            <a:ext cx="6831673" cy="1086237"/>
          </a:xfrm>
        </p:spPr>
        <p:txBody>
          <a:bodyPr/>
          <a:lstStyle/>
          <a:p>
            <a:pPr algn="ctr"/>
            <a:r>
              <a:rPr lang="en-US" dirty="0">
                <a:solidFill>
                  <a:schemeClr val="tx1"/>
                </a:solidFill>
              </a:rPr>
              <a:t>Katie Wissman</a:t>
            </a:r>
          </a:p>
          <a:p>
            <a:pPr algn="ctr"/>
            <a:r>
              <a:rPr lang="en-US" dirty="0">
                <a:solidFill>
                  <a:schemeClr val="tx1"/>
                </a:solidFill>
              </a:rPr>
              <a:t>ALOC Workshop </a:t>
            </a:r>
            <a:r>
              <a:rPr lang="en-US">
                <a:solidFill>
                  <a:schemeClr val="tx1"/>
                </a:solidFill>
              </a:rPr>
              <a:t>– 06/15/22</a:t>
            </a:r>
            <a:endParaRPr lang="en-US" dirty="0">
              <a:solidFill>
                <a:schemeClr val="tx1"/>
              </a:solidFill>
            </a:endParaRPr>
          </a:p>
        </p:txBody>
      </p:sp>
    </p:spTree>
    <p:extLst>
      <p:ext uri="{BB962C8B-B14F-4D97-AF65-F5344CB8AC3E}">
        <p14:creationId xmlns:p14="http://schemas.microsoft.com/office/powerpoint/2010/main" val="64540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0623" y="390289"/>
            <a:ext cx="7886700" cy="1492557"/>
          </a:xfrm>
        </p:spPr>
        <p:txBody>
          <a:bodyPr>
            <a:normAutofit/>
          </a:bodyPr>
          <a:lstStyle/>
          <a:p>
            <a:pPr algn="ctr"/>
            <a:r>
              <a:rPr lang="en-US" b="1" dirty="0">
                <a:solidFill>
                  <a:schemeClr val="tx1"/>
                </a:solidFill>
              </a:rPr>
              <a:t>Active Retrieval</a:t>
            </a:r>
            <a:r>
              <a:rPr lang="en-US" dirty="0">
                <a:solidFill>
                  <a:schemeClr val="tx1"/>
                </a:solidFill>
              </a:rPr>
              <a:t>: What is it?</a:t>
            </a:r>
            <a:r>
              <a:rPr lang="en-US" b="1" dirty="0">
                <a:solidFill>
                  <a:schemeClr val="tx1"/>
                </a:solidFill>
              </a:rPr>
              <a:t> </a:t>
            </a:r>
          </a:p>
        </p:txBody>
      </p:sp>
      <p:sp>
        <p:nvSpPr>
          <p:cNvPr id="3" name="Content Placeholder 2"/>
          <p:cNvSpPr>
            <a:spLocks noGrp="1"/>
          </p:cNvSpPr>
          <p:nvPr>
            <p:ph idx="1"/>
          </p:nvPr>
        </p:nvSpPr>
        <p:spPr>
          <a:xfrm>
            <a:off x="1401842" y="1560312"/>
            <a:ext cx="7886700" cy="4351338"/>
          </a:xfrm>
        </p:spPr>
        <p:txBody>
          <a:bodyPr>
            <a:normAutofit/>
          </a:bodyPr>
          <a:lstStyle/>
          <a:p>
            <a:r>
              <a:rPr lang="en-US" sz="2800" dirty="0">
                <a:solidFill>
                  <a:schemeClr val="tx1"/>
                </a:solidFill>
              </a:rPr>
              <a:t>Bringing information from memory to mind</a:t>
            </a:r>
          </a:p>
        </p:txBody>
      </p:sp>
      <p:grpSp>
        <p:nvGrpSpPr>
          <p:cNvPr id="6" name="Group 5"/>
          <p:cNvGrpSpPr/>
          <p:nvPr/>
        </p:nvGrpSpPr>
        <p:grpSpPr>
          <a:xfrm>
            <a:off x="4572081" y="2503580"/>
            <a:ext cx="5832472" cy="3939540"/>
            <a:chOff x="4572081" y="2271105"/>
            <a:chExt cx="5832472" cy="3939540"/>
          </a:xfrm>
        </p:grpSpPr>
        <p:sp>
          <p:nvSpPr>
            <p:cNvPr id="8" name="Rectangle 7">
              <a:extLst>
                <a:ext uri="{FF2B5EF4-FFF2-40B4-BE49-F238E27FC236}">
                  <a16:creationId xmlns:a16="http://schemas.microsoft.com/office/drawing/2014/main" id="{7B3691FD-8203-4609-956E-8761D4FE1B7A}"/>
                </a:ext>
              </a:extLst>
            </p:cNvPr>
            <p:cNvSpPr/>
            <p:nvPr/>
          </p:nvSpPr>
          <p:spPr>
            <a:xfrm>
              <a:off x="6118303" y="2271105"/>
              <a:ext cx="4286250" cy="3939540"/>
            </a:xfrm>
            <a:prstGeom prst="rect">
              <a:avLst/>
            </a:prstGeom>
            <a:noFill/>
          </p:spPr>
          <p:txBody>
            <a:bodyPr wrap="square" lIns="91440" tIns="45720" rIns="91440" bIns="45720">
              <a:spAutoFit/>
            </a:bodyPr>
            <a:lstStyle/>
            <a:p>
              <a:pPr algn="ctr"/>
              <a:r>
                <a:rPr lang="en-US" sz="10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pPr algn="ctr"/>
              <a:endParaRPr lang="en-US" sz="1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Graphic 4" descr="Arrow: Slight curve">
              <a:extLst>
                <a:ext uri="{FF2B5EF4-FFF2-40B4-BE49-F238E27FC236}">
                  <a16:creationId xmlns:a16="http://schemas.microsoft.com/office/drawing/2014/main" id="{F124B50F-4794-4B0B-81BD-15436BDD272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628792">
              <a:off x="5887225" y="3107931"/>
              <a:ext cx="1910752" cy="884138"/>
            </a:xfrm>
            <a:prstGeom prst="rect">
              <a:avLst/>
            </a:prstGeom>
          </p:spPr>
        </p:pic>
        <p:pic>
          <p:nvPicPr>
            <p:cNvPr id="7" name="Picture 6">
              <a:extLst>
                <a:ext uri="{FF2B5EF4-FFF2-40B4-BE49-F238E27FC236}">
                  <a16:creationId xmlns:a16="http://schemas.microsoft.com/office/drawing/2014/main" id="{8EAA363F-9CD1-44CA-9531-128E9F6A74FE}"/>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l="11593" r="49209"/>
            <a:stretch/>
          </p:blipFill>
          <p:spPr>
            <a:xfrm flipH="1">
              <a:off x="4572081" y="3035075"/>
              <a:ext cx="2459566" cy="2774291"/>
            </a:xfrm>
            <a:prstGeom prst="rect">
              <a:avLst/>
            </a:prstGeom>
          </p:spPr>
        </p:pic>
      </p:grpSp>
    </p:spTree>
    <p:extLst>
      <p:ext uri="{BB962C8B-B14F-4D97-AF65-F5344CB8AC3E}">
        <p14:creationId xmlns:p14="http://schemas.microsoft.com/office/powerpoint/2010/main" val="270411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0827" y="475728"/>
            <a:ext cx="9763932" cy="1492557"/>
          </a:xfrm>
        </p:spPr>
        <p:txBody>
          <a:bodyPr>
            <a:normAutofit/>
          </a:bodyPr>
          <a:lstStyle/>
          <a:p>
            <a:pPr algn="ctr"/>
            <a:r>
              <a:rPr lang="en-US" b="1" dirty="0">
                <a:solidFill>
                  <a:schemeClr val="tx1"/>
                </a:solidFill>
              </a:rPr>
              <a:t>Active Retrieval</a:t>
            </a:r>
            <a:r>
              <a:rPr lang="en-US" dirty="0">
                <a:solidFill>
                  <a:schemeClr val="tx1"/>
                </a:solidFill>
              </a:rPr>
              <a:t>: How have I used it?</a:t>
            </a:r>
            <a:r>
              <a:rPr lang="en-US" b="1" dirty="0">
                <a:solidFill>
                  <a:schemeClr val="tx1"/>
                </a:solidFill>
              </a:rPr>
              <a:t> </a:t>
            </a:r>
          </a:p>
        </p:txBody>
      </p:sp>
      <p:sp>
        <p:nvSpPr>
          <p:cNvPr id="3" name="Content Placeholder 2"/>
          <p:cNvSpPr>
            <a:spLocks noGrp="1"/>
          </p:cNvSpPr>
          <p:nvPr>
            <p:ph idx="1"/>
          </p:nvPr>
        </p:nvSpPr>
        <p:spPr>
          <a:xfrm>
            <a:off x="1580827" y="1572941"/>
            <a:ext cx="7886700" cy="4351338"/>
          </a:xfrm>
        </p:spPr>
        <p:txBody>
          <a:bodyPr>
            <a:normAutofit/>
          </a:bodyPr>
          <a:lstStyle/>
          <a:p>
            <a:r>
              <a:rPr lang="en-US" sz="2800" dirty="0">
                <a:solidFill>
                  <a:schemeClr val="tx1"/>
                </a:solidFill>
              </a:rPr>
              <a:t>Clicker questions:</a:t>
            </a:r>
          </a:p>
          <a:p>
            <a:pPr lvl="1"/>
            <a:r>
              <a:rPr lang="en-US" sz="2600" i="0" dirty="0">
                <a:solidFill>
                  <a:schemeClr val="tx1"/>
                </a:solidFill>
              </a:rPr>
              <a:t>Daily reviews</a:t>
            </a:r>
          </a:p>
          <a:p>
            <a:pPr lvl="1"/>
            <a:r>
              <a:rPr lang="en-US" sz="2600" i="0" dirty="0">
                <a:solidFill>
                  <a:schemeClr val="tx1"/>
                </a:solidFill>
              </a:rPr>
              <a:t>Memory dumps</a:t>
            </a:r>
          </a:p>
          <a:p>
            <a:pPr marL="530352" lvl="1" indent="0">
              <a:buNone/>
            </a:pPr>
            <a:endParaRPr lang="en-US" sz="2600" dirty="0">
              <a:solidFill>
                <a:schemeClr val="tx1"/>
              </a:solidFill>
            </a:endParaRPr>
          </a:p>
          <a:p>
            <a:r>
              <a:rPr lang="en-US" sz="2800" dirty="0">
                <a:solidFill>
                  <a:schemeClr val="tx1"/>
                </a:solidFill>
              </a:rPr>
              <a:t>Homework assignments</a:t>
            </a:r>
          </a:p>
          <a:p>
            <a:pPr marL="201168" lvl="1" indent="0">
              <a:buNone/>
            </a:pPr>
            <a:endParaRPr lang="en-US" sz="2600" dirty="0">
              <a:solidFill>
                <a:schemeClr val="tx1"/>
              </a:solidFill>
            </a:endParaRPr>
          </a:p>
          <a:p>
            <a:pPr marL="0" indent="0">
              <a:buNone/>
            </a:pPr>
            <a:endParaRPr lang="en-US" sz="2800" dirty="0">
              <a:solidFill>
                <a:schemeClr val="tx1"/>
              </a:solidFill>
            </a:endParaRPr>
          </a:p>
          <a:p>
            <a:endParaRPr lang="en-US" sz="2800" dirty="0">
              <a:solidFill>
                <a:schemeClr val="tx1"/>
              </a:solidFill>
            </a:endParaRPr>
          </a:p>
        </p:txBody>
      </p:sp>
      <p:pic>
        <p:nvPicPr>
          <p:cNvPr id="4" name="Picture 3"/>
          <p:cNvPicPr>
            <a:picLocks noChangeAspect="1"/>
          </p:cNvPicPr>
          <p:nvPr/>
        </p:nvPicPr>
        <p:blipFill rotWithShape="1">
          <a:blip r:embed="rId3"/>
          <a:srcRect b="19139"/>
          <a:stretch/>
        </p:blipFill>
        <p:spPr>
          <a:xfrm>
            <a:off x="7228839" y="4445044"/>
            <a:ext cx="4477375" cy="2072133"/>
          </a:xfrm>
          <a:prstGeom prst="rect">
            <a:avLst/>
          </a:prstGeom>
          <a:ln>
            <a:solidFill>
              <a:schemeClr val="tx1"/>
            </a:solidFill>
          </a:ln>
        </p:spPr>
      </p:pic>
      <p:sp>
        <p:nvSpPr>
          <p:cNvPr id="5" name="TextBox 4"/>
          <p:cNvSpPr txBox="1"/>
          <p:nvPr/>
        </p:nvSpPr>
        <p:spPr>
          <a:xfrm>
            <a:off x="798021" y="4203839"/>
            <a:ext cx="6047158" cy="2554545"/>
          </a:xfrm>
          <a:prstGeom prst="rect">
            <a:avLst/>
          </a:prstGeom>
          <a:noFill/>
          <a:ln>
            <a:solidFill>
              <a:schemeClr val="tx1"/>
            </a:solidFill>
          </a:ln>
        </p:spPr>
        <p:txBody>
          <a:bodyPr wrap="square" rtlCol="0">
            <a:spAutoFit/>
          </a:bodyPr>
          <a:lstStyle/>
          <a:p>
            <a:r>
              <a:rPr lang="en-US" sz="2000" dirty="0">
                <a:latin typeface="Calibri Light" panose="020F0302020204030204" pitchFamily="34" charset="0"/>
                <a:cs typeface="Calibri Light" panose="020F0302020204030204" pitchFamily="34" charset="0"/>
              </a:rPr>
              <a:t>Which of the following is an example of egocentrism?</a:t>
            </a:r>
          </a:p>
          <a:p>
            <a:pPr marL="457200" indent="-457200">
              <a:buAutoNum type="alphaUcPeriod"/>
            </a:pPr>
            <a:r>
              <a:rPr lang="en-US" sz="2000" dirty="0">
                <a:latin typeface="Calibri Light" panose="020F0302020204030204" pitchFamily="34" charset="0"/>
                <a:cs typeface="Calibri Light" panose="020F0302020204030204" pitchFamily="34" charset="0"/>
              </a:rPr>
              <a:t>Dylan knows that one cookie split into four pieces is the same as the same amount of cookie split into two pieces</a:t>
            </a:r>
          </a:p>
          <a:p>
            <a:pPr marL="457200" indent="-457200">
              <a:buAutoNum type="alphaUcPeriod"/>
            </a:pPr>
            <a:r>
              <a:rPr lang="en-US" sz="2000" dirty="0">
                <a:latin typeface="Calibri Light" panose="020F0302020204030204" pitchFamily="34" charset="0"/>
                <a:cs typeface="Calibri Light" panose="020F0302020204030204" pitchFamily="34" charset="0"/>
              </a:rPr>
              <a:t>Kelley knows when her mom hides a rattle under a blanket, the rattle stills exists</a:t>
            </a:r>
          </a:p>
          <a:p>
            <a:pPr marL="457200" indent="-457200">
              <a:buAutoNum type="alphaUcPeriod"/>
            </a:pPr>
            <a:r>
              <a:rPr lang="en-US" sz="2000" dirty="0">
                <a:latin typeface="Calibri Light" panose="020F0302020204030204" pitchFamily="34" charset="0"/>
                <a:cs typeface="Calibri Light" panose="020F0302020204030204" pitchFamily="34" charset="0"/>
              </a:rPr>
              <a:t>Steve loves to play volleyball. Steve assumes his parents and all his friends also love to play volleyball</a:t>
            </a:r>
          </a:p>
        </p:txBody>
      </p:sp>
      <p:pic>
        <p:nvPicPr>
          <p:cNvPr id="6" name="Picture 5" descr="&lt;strong&gt;Clickers&lt;/strong&gt; | Center for Teaching | Vanderbilt Univer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10" y="1810797"/>
            <a:ext cx="2443631" cy="1800142"/>
          </a:xfrm>
          <a:prstGeom prst="rect">
            <a:avLst/>
          </a:prstGeom>
        </p:spPr>
      </p:pic>
    </p:spTree>
    <p:extLst>
      <p:ext uri="{BB962C8B-B14F-4D97-AF65-F5344CB8AC3E}">
        <p14:creationId xmlns:p14="http://schemas.microsoft.com/office/powerpoint/2010/main" val="365488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355510"/>
            <a:ext cx="8200218" cy="1625385"/>
          </a:xfrm>
        </p:spPr>
        <p:txBody>
          <a:bodyPr>
            <a:normAutofit/>
          </a:bodyPr>
          <a:lstStyle/>
          <a:p>
            <a:pPr algn="ctr"/>
            <a:r>
              <a:rPr lang="en-US" b="1" dirty="0">
                <a:solidFill>
                  <a:schemeClr val="tx1"/>
                </a:solidFill>
              </a:rPr>
              <a:t>Distributed Practice</a:t>
            </a:r>
            <a:r>
              <a:rPr lang="en-US" dirty="0">
                <a:solidFill>
                  <a:schemeClr val="tx1"/>
                </a:solidFill>
              </a:rPr>
              <a:t>: What is it?</a:t>
            </a:r>
            <a:r>
              <a:rPr lang="en-US" b="1" dirty="0">
                <a:solidFill>
                  <a:schemeClr val="tx1"/>
                </a:solidFill>
              </a:rPr>
              <a:t> </a:t>
            </a:r>
            <a:endParaRPr lang="en-US" dirty="0">
              <a:solidFill>
                <a:schemeClr val="tx1"/>
              </a:solidFill>
            </a:endParaRPr>
          </a:p>
        </p:txBody>
      </p:sp>
      <p:sp>
        <p:nvSpPr>
          <p:cNvPr id="3" name="Content Placeholder 2"/>
          <p:cNvSpPr>
            <a:spLocks noGrp="1"/>
          </p:cNvSpPr>
          <p:nvPr>
            <p:ph idx="1"/>
          </p:nvPr>
        </p:nvSpPr>
        <p:spPr>
          <a:xfrm>
            <a:off x="1231495" y="1521263"/>
            <a:ext cx="10495556" cy="4351338"/>
          </a:xfrm>
        </p:spPr>
        <p:txBody>
          <a:bodyPr>
            <a:normAutofit/>
          </a:bodyPr>
          <a:lstStyle/>
          <a:p>
            <a:r>
              <a:rPr lang="en-US" sz="2800" dirty="0">
                <a:solidFill>
                  <a:schemeClr val="tx1"/>
                </a:solidFill>
              </a:rPr>
              <a:t>Spreading out the study of information across multiple sessions</a:t>
            </a:r>
          </a:p>
        </p:txBody>
      </p:sp>
      <p:grpSp>
        <p:nvGrpSpPr>
          <p:cNvPr id="28" name="Group 27">
            <a:extLst>
              <a:ext uri="{FF2B5EF4-FFF2-40B4-BE49-F238E27FC236}">
                <a16:creationId xmlns:a16="http://schemas.microsoft.com/office/drawing/2014/main" id="{E2C792A9-99A3-4FEE-9657-7DA2BB81D29D}"/>
              </a:ext>
            </a:extLst>
          </p:cNvPr>
          <p:cNvGrpSpPr/>
          <p:nvPr/>
        </p:nvGrpSpPr>
        <p:grpSpPr>
          <a:xfrm>
            <a:off x="2857319" y="3146648"/>
            <a:ext cx="7243907" cy="1963628"/>
            <a:chOff x="746800" y="3321439"/>
            <a:chExt cx="8029894" cy="2324415"/>
          </a:xfrm>
        </p:grpSpPr>
        <p:pic>
          <p:nvPicPr>
            <p:cNvPr id="13" name="Graphic 12" descr="Open book">
              <a:extLst>
                <a:ext uri="{FF2B5EF4-FFF2-40B4-BE49-F238E27FC236}">
                  <a16:creationId xmlns:a16="http://schemas.microsoft.com/office/drawing/2014/main" id="{EA721027-2880-4CFC-BC40-20C07D3408E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1281" y="3337839"/>
              <a:ext cx="1459832" cy="1459832"/>
            </a:xfrm>
            <a:prstGeom prst="rect">
              <a:avLst/>
            </a:prstGeom>
          </p:spPr>
        </p:pic>
        <p:pic>
          <p:nvPicPr>
            <p:cNvPr id="17" name="Graphic 16" descr="Open book">
              <a:extLst>
                <a:ext uri="{FF2B5EF4-FFF2-40B4-BE49-F238E27FC236}">
                  <a16:creationId xmlns:a16="http://schemas.microsoft.com/office/drawing/2014/main" id="{9BEDC631-A7EA-4089-9296-CF46619DB77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0186" y="3358971"/>
              <a:ext cx="1459832" cy="1459832"/>
            </a:xfrm>
            <a:prstGeom prst="rect">
              <a:avLst/>
            </a:prstGeom>
          </p:spPr>
        </p:pic>
        <p:pic>
          <p:nvPicPr>
            <p:cNvPr id="19" name="Graphic 18" descr="Open book">
              <a:extLst>
                <a:ext uri="{FF2B5EF4-FFF2-40B4-BE49-F238E27FC236}">
                  <a16:creationId xmlns:a16="http://schemas.microsoft.com/office/drawing/2014/main" id="{F5BF51B1-CABC-432D-AD42-F30AC45D937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3050" y="3358971"/>
              <a:ext cx="1459832" cy="1459832"/>
            </a:xfrm>
            <a:prstGeom prst="rect">
              <a:avLst/>
            </a:prstGeom>
          </p:spPr>
        </p:pic>
        <p:pic>
          <p:nvPicPr>
            <p:cNvPr id="21" name="Graphic 20" descr="List">
              <a:extLst>
                <a:ext uri="{FF2B5EF4-FFF2-40B4-BE49-F238E27FC236}">
                  <a16:creationId xmlns:a16="http://schemas.microsoft.com/office/drawing/2014/main" id="{9E3F4225-036E-4157-B50B-C786AEFFC9C3}"/>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9312" y="3321439"/>
              <a:ext cx="1459832" cy="1459832"/>
            </a:xfrm>
            <a:prstGeom prst="rect">
              <a:avLst/>
            </a:prstGeom>
          </p:spPr>
        </p:pic>
        <p:sp>
          <p:nvSpPr>
            <p:cNvPr id="22" name="TextBox 21">
              <a:extLst>
                <a:ext uri="{FF2B5EF4-FFF2-40B4-BE49-F238E27FC236}">
                  <a16:creationId xmlns:a16="http://schemas.microsoft.com/office/drawing/2014/main" id="{A4561828-4837-4739-B893-F8BDBD6A356B}"/>
                </a:ext>
              </a:extLst>
            </p:cNvPr>
            <p:cNvSpPr txBox="1"/>
            <p:nvPr/>
          </p:nvSpPr>
          <p:spPr>
            <a:xfrm>
              <a:off x="746800" y="4737513"/>
              <a:ext cx="2319400" cy="905102"/>
            </a:xfrm>
            <a:prstGeom prst="rect">
              <a:avLst/>
            </a:prstGeom>
            <a:noFill/>
          </p:spPr>
          <p:txBody>
            <a:bodyPr wrap="square" rtlCol="0">
              <a:spAutoFit/>
            </a:bodyPr>
            <a:lstStyle/>
            <a:p>
              <a:pPr algn="ctr"/>
              <a:r>
                <a:rPr lang="en-US" sz="2500" b="1" dirty="0"/>
                <a:t>DAY 1 </a:t>
              </a:r>
            </a:p>
          </p:txBody>
        </p:sp>
        <p:sp>
          <p:nvSpPr>
            <p:cNvPr id="23" name="TextBox 22">
              <a:extLst>
                <a:ext uri="{FF2B5EF4-FFF2-40B4-BE49-F238E27FC236}">
                  <a16:creationId xmlns:a16="http://schemas.microsoft.com/office/drawing/2014/main" id="{9711D596-E3FA-414E-B8B5-AB75FA6EAD99}"/>
                </a:ext>
              </a:extLst>
            </p:cNvPr>
            <p:cNvSpPr txBox="1"/>
            <p:nvPr/>
          </p:nvSpPr>
          <p:spPr>
            <a:xfrm>
              <a:off x="2653649" y="4740752"/>
              <a:ext cx="2319400" cy="905102"/>
            </a:xfrm>
            <a:prstGeom prst="rect">
              <a:avLst/>
            </a:prstGeom>
            <a:noFill/>
          </p:spPr>
          <p:txBody>
            <a:bodyPr wrap="square" rtlCol="0">
              <a:spAutoFit/>
            </a:bodyPr>
            <a:lstStyle/>
            <a:p>
              <a:pPr algn="ctr"/>
              <a:r>
                <a:rPr lang="en-US" sz="2500" b="1" dirty="0"/>
                <a:t>DAY 2 </a:t>
              </a:r>
            </a:p>
          </p:txBody>
        </p:sp>
        <p:sp>
          <p:nvSpPr>
            <p:cNvPr id="24" name="TextBox 23">
              <a:extLst>
                <a:ext uri="{FF2B5EF4-FFF2-40B4-BE49-F238E27FC236}">
                  <a16:creationId xmlns:a16="http://schemas.microsoft.com/office/drawing/2014/main" id="{8AE901A7-7B9F-4898-B9A3-318AE996B181}"/>
                </a:ext>
              </a:extLst>
            </p:cNvPr>
            <p:cNvSpPr txBox="1"/>
            <p:nvPr/>
          </p:nvSpPr>
          <p:spPr>
            <a:xfrm>
              <a:off x="4539913" y="4737513"/>
              <a:ext cx="2319400" cy="905102"/>
            </a:xfrm>
            <a:prstGeom prst="rect">
              <a:avLst/>
            </a:prstGeom>
            <a:noFill/>
          </p:spPr>
          <p:txBody>
            <a:bodyPr wrap="square" rtlCol="0">
              <a:spAutoFit/>
            </a:bodyPr>
            <a:lstStyle/>
            <a:p>
              <a:pPr algn="ctr"/>
              <a:r>
                <a:rPr lang="en-US" sz="2500" b="1" dirty="0"/>
                <a:t>DAY 3 </a:t>
              </a:r>
            </a:p>
          </p:txBody>
        </p:sp>
        <p:sp>
          <p:nvSpPr>
            <p:cNvPr id="27" name="TextBox 26">
              <a:extLst>
                <a:ext uri="{FF2B5EF4-FFF2-40B4-BE49-F238E27FC236}">
                  <a16:creationId xmlns:a16="http://schemas.microsoft.com/office/drawing/2014/main" id="{97D5F7CD-7659-4332-9F4C-86C8D3900110}"/>
                </a:ext>
              </a:extLst>
            </p:cNvPr>
            <p:cNvSpPr txBox="1"/>
            <p:nvPr/>
          </p:nvSpPr>
          <p:spPr>
            <a:xfrm>
              <a:off x="6457294" y="4729281"/>
              <a:ext cx="2319400" cy="905102"/>
            </a:xfrm>
            <a:prstGeom prst="rect">
              <a:avLst/>
            </a:prstGeom>
            <a:noFill/>
          </p:spPr>
          <p:txBody>
            <a:bodyPr wrap="square" rtlCol="0">
              <a:spAutoFit/>
            </a:bodyPr>
            <a:lstStyle/>
            <a:p>
              <a:pPr algn="ctr"/>
              <a:r>
                <a:rPr lang="en-US" sz="2500" b="1" dirty="0"/>
                <a:t>EXAM</a:t>
              </a:r>
            </a:p>
          </p:txBody>
        </p:sp>
      </p:grpSp>
    </p:spTree>
    <p:extLst>
      <p:ext uri="{BB962C8B-B14F-4D97-AF65-F5344CB8AC3E}">
        <p14:creationId xmlns:p14="http://schemas.microsoft.com/office/powerpoint/2010/main" val="64625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1960" y="428470"/>
            <a:ext cx="9762381" cy="1515343"/>
          </a:xfrm>
        </p:spPr>
        <p:txBody>
          <a:bodyPr>
            <a:normAutofit/>
          </a:bodyPr>
          <a:lstStyle/>
          <a:p>
            <a:pPr algn="ctr"/>
            <a:r>
              <a:rPr lang="en-US" b="1" dirty="0">
                <a:solidFill>
                  <a:schemeClr val="tx1"/>
                </a:solidFill>
              </a:rPr>
              <a:t>Distributed Practice</a:t>
            </a:r>
            <a:r>
              <a:rPr lang="en-US" dirty="0">
                <a:solidFill>
                  <a:schemeClr val="tx1"/>
                </a:solidFill>
              </a:rPr>
              <a:t>: How have I used it?</a:t>
            </a:r>
            <a:r>
              <a:rPr lang="en-US" b="1" dirty="0">
                <a:solidFill>
                  <a:schemeClr val="tx1"/>
                </a:solidFill>
              </a:rPr>
              <a:t> </a:t>
            </a:r>
            <a:endParaRPr lang="en-US" dirty="0">
              <a:solidFill>
                <a:schemeClr val="tx1"/>
              </a:solidFill>
            </a:endParaRPr>
          </a:p>
        </p:txBody>
      </p:sp>
      <p:sp>
        <p:nvSpPr>
          <p:cNvPr id="3" name="Content Placeholder 2"/>
          <p:cNvSpPr>
            <a:spLocks noGrp="1"/>
          </p:cNvSpPr>
          <p:nvPr>
            <p:ph idx="1"/>
          </p:nvPr>
        </p:nvSpPr>
        <p:spPr>
          <a:xfrm>
            <a:off x="1605003" y="1689316"/>
            <a:ext cx="9584733" cy="4351338"/>
          </a:xfrm>
        </p:spPr>
        <p:txBody>
          <a:bodyPr>
            <a:normAutofit/>
          </a:bodyPr>
          <a:lstStyle/>
          <a:p>
            <a:r>
              <a:rPr lang="en-US" sz="2800" dirty="0">
                <a:solidFill>
                  <a:schemeClr val="tx1"/>
                </a:solidFill>
              </a:rPr>
              <a:t>Review days</a:t>
            </a:r>
          </a:p>
          <a:p>
            <a:pPr marL="0" indent="0">
              <a:buNone/>
            </a:pPr>
            <a:endParaRPr lang="en-US" sz="2800" dirty="0">
              <a:solidFill>
                <a:schemeClr val="tx1"/>
              </a:solidFill>
            </a:endParaRPr>
          </a:p>
          <a:p>
            <a:r>
              <a:rPr lang="en-US" sz="2800" dirty="0">
                <a:solidFill>
                  <a:schemeClr val="tx1"/>
                </a:solidFill>
              </a:rPr>
              <a:t>Cumulative finals</a:t>
            </a:r>
          </a:p>
          <a:p>
            <a:pPr marL="0" indent="0">
              <a:buNone/>
            </a:pPr>
            <a:endParaRPr lang="en-US" sz="2800" dirty="0">
              <a:solidFill>
                <a:schemeClr val="tx1"/>
              </a:solidFill>
            </a:endParaRPr>
          </a:p>
          <a:p>
            <a:r>
              <a:rPr lang="en-US" sz="2800" dirty="0">
                <a:solidFill>
                  <a:schemeClr val="tx1"/>
                </a:solidFill>
              </a:rPr>
              <a:t>Daily reviews</a:t>
            </a:r>
          </a:p>
          <a:p>
            <a:endParaRPr lang="en-US" sz="2800" dirty="0">
              <a:solidFill>
                <a:schemeClr val="tx1"/>
              </a:solidFill>
            </a:endParaRPr>
          </a:p>
        </p:txBody>
      </p:sp>
      <p:pic>
        <p:nvPicPr>
          <p:cNvPr id="4" name="Picture 3"/>
          <p:cNvPicPr>
            <a:picLocks noChangeAspect="1"/>
          </p:cNvPicPr>
          <p:nvPr/>
        </p:nvPicPr>
        <p:blipFill>
          <a:blip r:embed="rId3"/>
          <a:stretch>
            <a:fillRect/>
          </a:stretch>
        </p:blipFill>
        <p:spPr>
          <a:xfrm>
            <a:off x="5785658" y="2165032"/>
            <a:ext cx="6102386" cy="3875622"/>
          </a:xfrm>
          <a:prstGeom prst="rect">
            <a:avLst/>
          </a:prstGeom>
          <a:ln>
            <a:solidFill>
              <a:schemeClr val="tx1"/>
            </a:solidFill>
          </a:ln>
        </p:spPr>
      </p:pic>
      <p:sp>
        <p:nvSpPr>
          <p:cNvPr id="5" name="Oval 4"/>
          <p:cNvSpPr/>
          <p:nvPr/>
        </p:nvSpPr>
        <p:spPr>
          <a:xfrm>
            <a:off x="6101541" y="3474720"/>
            <a:ext cx="3092335" cy="315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01541" y="5455920"/>
            <a:ext cx="3092335" cy="315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verse Group of Students working on project vector clipart image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0009" y="4903124"/>
            <a:ext cx="2311344" cy="1737360"/>
          </a:xfrm>
          <a:prstGeom prst="rect">
            <a:avLst/>
          </a:prstGeom>
        </p:spPr>
      </p:pic>
    </p:spTree>
    <p:extLst>
      <p:ext uri="{BB962C8B-B14F-4D97-AF65-F5344CB8AC3E}">
        <p14:creationId xmlns:p14="http://schemas.microsoft.com/office/powerpoint/2010/main" val="404372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189" y="328827"/>
            <a:ext cx="10682869" cy="1429908"/>
          </a:xfrm>
        </p:spPr>
        <p:txBody>
          <a:bodyPr>
            <a:normAutofit/>
          </a:bodyPr>
          <a:lstStyle/>
          <a:p>
            <a:pPr algn="ctr"/>
            <a:r>
              <a:rPr lang="en-US" b="1" dirty="0">
                <a:solidFill>
                  <a:schemeClr val="tx1"/>
                </a:solidFill>
              </a:rPr>
              <a:t>Feedback and Assessment</a:t>
            </a:r>
            <a:r>
              <a:rPr lang="en-US" dirty="0">
                <a:solidFill>
                  <a:schemeClr val="tx1"/>
                </a:solidFill>
              </a:rPr>
              <a:t>: What is it?</a:t>
            </a:r>
          </a:p>
        </p:txBody>
      </p:sp>
      <p:sp>
        <p:nvSpPr>
          <p:cNvPr id="3" name="Content Placeholder 2"/>
          <p:cNvSpPr>
            <a:spLocks noGrp="1"/>
          </p:cNvSpPr>
          <p:nvPr>
            <p:ph idx="1"/>
          </p:nvPr>
        </p:nvSpPr>
        <p:spPr>
          <a:xfrm>
            <a:off x="1392375" y="1449160"/>
            <a:ext cx="9430795" cy="4351338"/>
          </a:xfrm>
        </p:spPr>
        <p:txBody>
          <a:bodyPr>
            <a:normAutofit/>
          </a:bodyPr>
          <a:lstStyle/>
          <a:p>
            <a:r>
              <a:rPr lang="en-US" sz="2800" dirty="0">
                <a:solidFill>
                  <a:schemeClr val="tx1"/>
                </a:solidFill>
              </a:rPr>
              <a:t>Providing students with information on the </a:t>
            </a:r>
            <a:r>
              <a:rPr lang="en-US" sz="2800" i="1" dirty="0">
                <a:solidFill>
                  <a:schemeClr val="tx1"/>
                </a:solidFill>
              </a:rPr>
              <a:t>progress</a:t>
            </a:r>
            <a:r>
              <a:rPr lang="en-US" sz="2800" dirty="0">
                <a:solidFill>
                  <a:schemeClr val="tx1"/>
                </a:solidFill>
              </a:rPr>
              <a:t> of their learning and the opportunity to </a:t>
            </a:r>
            <a:r>
              <a:rPr lang="en-US" sz="2800" i="1" dirty="0">
                <a:solidFill>
                  <a:schemeClr val="tx1"/>
                </a:solidFill>
              </a:rPr>
              <a:t>evaluate</a:t>
            </a:r>
            <a:r>
              <a:rPr lang="en-US" sz="2800" dirty="0">
                <a:solidFill>
                  <a:schemeClr val="tx1"/>
                </a:solidFill>
              </a:rPr>
              <a:t> their learning </a:t>
            </a:r>
          </a:p>
          <a:p>
            <a:endParaRPr lang="en-US" sz="2800" dirty="0">
              <a:solidFill>
                <a:schemeClr val="tx1"/>
              </a:solidFill>
            </a:endParaRPr>
          </a:p>
        </p:txBody>
      </p:sp>
      <p:grpSp>
        <p:nvGrpSpPr>
          <p:cNvPr id="11" name="Group 10"/>
          <p:cNvGrpSpPr/>
          <p:nvPr/>
        </p:nvGrpSpPr>
        <p:grpSpPr>
          <a:xfrm>
            <a:off x="3018490" y="3217016"/>
            <a:ext cx="2576947" cy="3139102"/>
            <a:chOff x="4519116" y="618698"/>
            <a:chExt cx="2986516" cy="4034182"/>
          </a:xfrm>
        </p:grpSpPr>
        <p:pic>
          <p:nvPicPr>
            <p:cNvPr id="12" name="Picture 11"/>
            <p:cNvPicPr>
              <a:picLocks noChangeAspect="1"/>
            </p:cNvPicPr>
            <p:nvPr/>
          </p:nvPicPr>
          <p:blipFill>
            <a:blip r:embed="rId3"/>
            <a:stretch>
              <a:fillRect/>
            </a:stretch>
          </p:blipFill>
          <p:spPr>
            <a:xfrm>
              <a:off x="5748387" y="1892940"/>
              <a:ext cx="1757245" cy="2110263"/>
            </a:xfrm>
            <a:prstGeom prst="rect">
              <a:avLst/>
            </a:prstGeom>
          </p:spPr>
        </p:pic>
        <p:pic>
          <p:nvPicPr>
            <p:cNvPr id="13" name="Picture 12"/>
            <p:cNvPicPr>
              <a:picLocks noChangeAspect="1"/>
            </p:cNvPicPr>
            <p:nvPr/>
          </p:nvPicPr>
          <p:blipFill>
            <a:blip r:embed="rId3"/>
            <a:stretch>
              <a:fillRect/>
            </a:stretch>
          </p:blipFill>
          <p:spPr>
            <a:xfrm rot="21148089" flipH="1">
              <a:off x="4519116" y="2623839"/>
              <a:ext cx="1480357" cy="2029041"/>
            </a:xfrm>
            <a:prstGeom prst="rect">
              <a:avLst/>
            </a:prstGeom>
          </p:spPr>
        </p:pic>
        <p:pic>
          <p:nvPicPr>
            <p:cNvPr id="14" name="Picture 13"/>
            <p:cNvPicPr>
              <a:picLocks noChangeAspect="1"/>
            </p:cNvPicPr>
            <p:nvPr/>
          </p:nvPicPr>
          <p:blipFill>
            <a:blip r:embed="rId4"/>
            <a:stretch>
              <a:fillRect/>
            </a:stretch>
          </p:blipFill>
          <p:spPr>
            <a:xfrm>
              <a:off x="4770200" y="618698"/>
              <a:ext cx="2395936" cy="1745419"/>
            </a:xfrm>
            <a:prstGeom prst="rect">
              <a:avLst/>
            </a:prstGeom>
          </p:spPr>
        </p:pic>
      </p:grpSp>
      <p:pic>
        <p:nvPicPr>
          <p:cNvPr id="15" name="Picture 14"/>
          <p:cNvPicPr>
            <a:picLocks noChangeAspect="1"/>
          </p:cNvPicPr>
          <p:nvPr/>
        </p:nvPicPr>
        <p:blipFill rotWithShape="1">
          <a:blip r:embed="rId5"/>
          <a:srcRect r="58510"/>
          <a:stretch/>
        </p:blipFill>
        <p:spPr>
          <a:xfrm>
            <a:off x="7080603" y="3156929"/>
            <a:ext cx="3468615" cy="2959832"/>
          </a:xfrm>
          <a:prstGeom prst="rect">
            <a:avLst/>
          </a:prstGeom>
        </p:spPr>
      </p:pic>
    </p:spTree>
    <p:extLst>
      <p:ext uri="{BB962C8B-B14F-4D97-AF65-F5344CB8AC3E}">
        <p14:creationId xmlns:p14="http://schemas.microsoft.com/office/powerpoint/2010/main" val="174628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943" y="292255"/>
            <a:ext cx="12277028" cy="1492557"/>
          </a:xfrm>
        </p:spPr>
        <p:txBody>
          <a:bodyPr>
            <a:normAutofit/>
          </a:bodyPr>
          <a:lstStyle/>
          <a:p>
            <a:pPr algn="ctr"/>
            <a:r>
              <a:rPr lang="en-US" b="1" dirty="0">
                <a:solidFill>
                  <a:schemeClr val="tx1"/>
                </a:solidFill>
              </a:rPr>
              <a:t>Feedback and Assessment</a:t>
            </a:r>
            <a:r>
              <a:rPr lang="en-US" dirty="0">
                <a:solidFill>
                  <a:schemeClr val="tx1"/>
                </a:solidFill>
              </a:rPr>
              <a:t>: How have I used it?</a:t>
            </a:r>
            <a:r>
              <a:rPr lang="en-US" b="1" dirty="0">
                <a:solidFill>
                  <a:schemeClr val="tx1"/>
                </a:solidFill>
              </a:rPr>
              <a:t> </a:t>
            </a:r>
          </a:p>
        </p:txBody>
      </p:sp>
      <p:sp>
        <p:nvSpPr>
          <p:cNvPr id="3" name="Content Placeholder 2"/>
          <p:cNvSpPr>
            <a:spLocks noGrp="1"/>
          </p:cNvSpPr>
          <p:nvPr>
            <p:ph idx="1"/>
          </p:nvPr>
        </p:nvSpPr>
        <p:spPr>
          <a:xfrm>
            <a:off x="1137424" y="1279910"/>
            <a:ext cx="9526394" cy="4351338"/>
          </a:xfrm>
        </p:spPr>
        <p:txBody>
          <a:bodyPr>
            <a:normAutofit/>
          </a:bodyPr>
          <a:lstStyle/>
          <a:p>
            <a:r>
              <a:rPr lang="en-US" sz="2800" dirty="0">
                <a:solidFill>
                  <a:schemeClr val="tx1"/>
                </a:solidFill>
              </a:rPr>
              <a:t>Feedback:</a:t>
            </a:r>
          </a:p>
          <a:p>
            <a:pPr lvl="1"/>
            <a:r>
              <a:rPr lang="en-US" sz="2600" i="0" dirty="0">
                <a:solidFill>
                  <a:schemeClr val="tx1"/>
                </a:solidFill>
              </a:rPr>
              <a:t>Built in check-in points for papers/projects</a:t>
            </a:r>
          </a:p>
          <a:p>
            <a:pPr lvl="1"/>
            <a:r>
              <a:rPr lang="en-US" sz="2600" i="0" dirty="0">
                <a:solidFill>
                  <a:schemeClr val="tx1"/>
                </a:solidFill>
              </a:rPr>
              <a:t>Daily reviews </a:t>
            </a:r>
          </a:p>
          <a:p>
            <a:endParaRPr lang="en-US" sz="2800" dirty="0">
              <a:solidFill>
                <a:srgbClr val="FF0000"/>
              </a:solidFill>
            </a:endParaRPr>
          </a:p>
          <a:p>
            <a:r>
              <a:rPr lang="en-US" sz="2800" dirty="0">
                <a:solidFill>
                  <a:schemeClr val="tx1"/>
                </a:solidFill>
              </a:rPr>
              <a:t>Self-assessment:</a:t>
            </a:r>
          </a:p>
          <a:p>
            <a:pPr lvl="1"/>
            <a:r>
              <a:rPr lang="en-US" sz="2600" i="0" dirty="0">
                <a:solidFill>
                  <a:schemeClr val="tx1"/>
                </a:solidFill>
              </a:rPr>
              <a:t>Post-exam questions (or exam wrappers)</a:t>
            </a:r>
          </a:p>
          <a:p>
            <a:pPr lvl="1"/>
            <a:r>
              <a:rPr lang="en-US" sz="2600" i="0" dirty="0">
                <a:solidFill>
                  <a:schemeClr val="tx1"/>
                </a:solidFill>
              </a:rPr>
              <a:t>Muddiest point </a:t>
            </a:r>
          </a:p>
          <a:p>
            <a:endParaRPr lang="en-US" sz="2800" dirty="0">
              <a:solidFill>
                <a:srgbClr val="FF0000"/>
              </a:solidFill>
            </a:endParaRPr>
          </a:p>
          <a:p>
            <a:endParaRPr lang="en-US" sz="2800" dirty="0">
              <a:solidFill>
                <a:srgbClr val="FF0000"/>
              </a:solidFill>
            </a:endParaRPr>
          </a:p>
          <a:p>
            <a:endParaRPr lang="en-US" sz="2600" dirty="0">
              <a:solidFill>
                <a:srgbClr val="FF0000"/>
              </a:solidFill>
            </a:endParaRPr>
          </a:p>
          <a:p>
            <a:pPr marL="201168" lvl="1" indent="0">
              <a:buNone/>
            </a:pPr>
            <a:endParaRPr lang="en-US" sz="2600" dirty="0">
              <a:solidFill>
                <a:srgbClr val="FF0000"/>
              </a:solidFill>
            </a:endParaRPr>
          </a:p>
          <a:p>
            <a:pPr marL="0" indent="0">
              <a:buNone/>
            </a:pPr>
            <a:endParaRPr lang="en-US" sz="2800" dirty="0">
              <a:solidFill>
                <a:srgbClr val="FF0000"/>
              </a:solidFill>
            </a:endParaRPr>
          </a:p>
          <a:p>
            <a:endParaRPr lang="en-US" sz="2800" dirty="0">
              <a:solidFill>
                <a:srgbClr val="FF0000"/>
              </a:solidFill>
            </a:endParaRPr>
          </a:p>
        </p:txBody>
      </p:sp>
      <p:pic>
        <p:nvPicPr>
          <p:cNvPr id="4" name="Picture 3" descr="Icon&#10;&#10;Description automatically generated">
            <a:extLst>
              <a:ext uri="{FF2B5EF4-FFF2-40B4-BE49-F238E27FC236}">
                <a16:creationId xmlns:a16="http://schemas.microsoft.com/office/drawing/2014/main" id="{018C5F1F-0AED-456C-8190-483A3444DA39}"/>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18322" y="1266710"/>
            <a:ext cx="1587048" cy="2197450"/>
          </a:xfrm>
          <a:prstGeom prst="rect">
            <a:avLst/>
          </a:prstGeom>
        </p:spPr>
      </p:pic>
      <p:sp>
        <p:nvSpPr>
          <p:cNvPr id="5" name="TextBox 4"/>
          <p:cNvSpPr txBox="1"/>
          <p:nvPr/>
        </p:nvSpPr>
        <p:spPr>
          <a:xfrm>
            <a:off x="2412999" y="5095040"/>
            <a:ext cx="9626600" cy="1631216"/>
          </a:xfrm>
          <a:prstGeom prst="rect">
            <a:avLst/>
          </a:prstGeom>
          <a:noFill/>
          <a:ln>
            <a:solidFill>
              <a:schemeClr val="tx1"/>
            </a:solidFill>
          </a:ln>
        </p:spPr>
        <p:txBody>
          <a:bodyPr wrap="square" rtlCol="0">
            <a:spAutoFit/>
          </a:bodyPr>
          <a:lstStyle/>
          <a:p>
            <a:pPr>
              <a:lnSpc>
                <a:spcPct val="150000"/>
              </a:lnSpc>
            </a:pPr>
            <a:r>
              <a:rPr lang="en-US" sz="2000" dirty="0">
                <a:latin typeface="Calibri Light" panose="020F0302020204030204" pitchFamily="34" charset="0"/>
                <a:cs typeface="Calibri Light" panose="020F0302020204030204" pitchFamily="34" charset="0"/>
              </a:rPr>
              <a:t>How well did you do on the exam?</a:t>
            </a:r>
            <a:r>
              <a:rPr lang="en-US" sz="1600" dirty="0">
                <a:latin typeface="Calibri Light" panose="020F0302020204030204" pitchFamily="34" charset="0"/>
                <a:cs typeface="Calibri Light" panose="020F0302020204030204" pitchFamily="34" charset="0"/>
              </a:rPr>
              <a:t> (Better than expected, About as expected, Worse than expected)</a:t>
            </a:r>
          </a:p>
          <a:p>
            <a:pPr>
              <a:lnSpc>
                <a:spcPct val="150000"/>
              </a:lnSpc>
            </a:pPr>
            <a:r>
              <a:rPr lang="en-US" sz="2000" dirty="0">
                <a:latin typeface="Calibri Light" panose="020F0302020204030204" pitchFamily="34" charset="0"/>
                <a:cs typeface="Calibri Light" panose="020F0302020204030204" pitchFamily="34" charset="0"/>
              </a:rPr>
              <a:t>Do you think your grade accurately reflects your knowledge of the content? </a:t>
            </a:r>
            <a:r>
              <a:rPr lang="en-US" sz="1600" dirty="0">
                <a:latin typeface="Calibri Light" panose="020F0302020204030204" pitchFamily="34" charset="0"/>
                <a:cs typeface="Calibri Light" panose="020F0302020204030204" pitchFamily="34" charset="0"/>
              </a:rPr>
              <a:t>(Yes, No, Unsure)</a:t>
            </a:r>
            <a:endParaRPr lang="en-US" sz="2000" dirty="0">
              <a:latin typeface="Calibri Light" panose="020F0302020204030204" pitchFamily="34" charset="0"/>
              <a:cs typeface="Calibri Light" panose="020F0302020204030204" pitchFamily="34" charset="0"/>
            </a:endParaRPr>
          </a:p>
          <a:p>
            <a:r>
              <a:rPr lang="en-US" sz="2000" dirty="0">
                <a:latin typeface="Calibri Light" panose="020F0302020204030204" pitchFamily="34" charset="0"/>
                <a:cs typeface="Calibri Light" panose="020F0302020204030204" pitchFamily="34" charset="0"/>
              </a:rPr>
              <a:t>If you were happy with your grade, what is something you’ll do again to prepare for the next exam? If unhappy, what is something you’ll do different for the next exam?</a:t>
            </a:r>
          </a:p>
        </p:txBody>
      </p:sp>
    </p:spTree>
    <p:extLst>
      <p:ext uri="{BB962C8B-B14F-4D97-AF65-F5344CB8AC3E}">
        <p14:creationId xmlns:p14="http://schemas.microsoft.com/office/powerpoint/2010/main" val="265250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AF494-B971-D29D-6287-AE2E64552BAB}"/>
              </a:ext>
            </a:extLst>
          </p:cNvPr>
          <p:cNvSpPr>
            <a:spLocks noGrp="1"/>
          </p:cNvSpPr>
          <p:nvPr>
            <p:ph idx="1"/>
          </p:nvPr>
        </p:nvSpPr>
        <p:spPr>
          <a:xfrm>
            <a:off x="594881" y="1313056"/>
            <a:ext cx="11088339" cy="4407961"/>
          </a:xfrm>
        </p:spPr>
        <p:txBody>
          <a:bodyPr>
            <a:noAutofit/>
          </a:bodyPr>
          <a:lstStyle/>
          <a:p>
            <a:pPr lvl="1" fontAlgn="base">
              <a:spcBef>
                <a:spcPts val="0"/>
              </a:spcBef>
              <a:spcAft>
                <a:spcPts val="0"/>
              </a:spcAft>
              <a:buFont typeface="+mj-lt"/>
              <a:buAutoNum type="arabicPeriod"/>
            </a:pPr>
            <a:r>
              <a:rPr lang="en-US" sz="2800" b="1" i="0" u="none" strike="noStrike" dirty="0">
                <a:solidFill>
                  <a:srgbClr val="000000"/>
                </a:solidFill>
                <a:effectLst/>
                <a:latin typeface="Arial" panose="020B0604020202020204" pitchFamily="34" charset="0"/>
              </a:rPr>
              <a:t>Design</a:t>
            </a:r>
            <a:r>
              <a:rPr lang="en-US" sz="2800" b="0" i="0" u="none" strike="noStrike" dirty="0">
                <a:solidFill>
                  <a:srgbClr val="000000"/>
                </a:solidFill>
                <a:effectLst/>
                <a:latin typeface="Arial" panose="020B0604020202020204" pitchFamily="34" charset="0"/>
              </a:rPr>
              <a:t>. In your groups, develop an activity in </a:t>
            </a:r>
            <a:r>
              <a:rPr lang="en-US" sz="2800" b="0" i="0" u="none" strike="noStrike" dirty="0">
                <a:solidFill>
                  <a:srgbClr val="000000"/>
                </a:solidFill>
                <a:effectLst/>
                <a:latin typeface="Arial" panose="020B0604020202020204" pitchFamily="34" charset="0"/>
                <a:hlinkClick r:id="rId3"/>
              </a:rPr>
              <a:t>Google Slides </a:t>
            </a:r>
            <a:r>
              <a:rPr lang="en-US" sz="2800" b="0" i="0" u="none" strike="noStrike" dirty="0">
                <a:solidFill>
                  <a:srgbClr val="000000"/>
                </a:solidFill>
                <a:effectLst/>
                <a:latin typeface="Arial" panose="020B0604020202020204" pitchFamily="34" charset="0"/>
              </a:rPr>
              <a:t>that uses one of the EBLS. </a:t>
            </a:r>
          </a:p>
          <a:p>
            <a:pPr lvl="1" fontAlgn="base">
              <a:spcBef>
                <a:spcPts val="0"/>
              </a:spcBef>
              <a:spcAft>
                <a:spcPts val="0"/>
              </a:spcAft>
              <a:buFont typeface="+mj-lt"/>
              <a:buAutoNum type="arabicPeriod"/>
            </a:pPr>
            <a:endParaRPr lang="en-US" sz="28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sz="2800" b="1" i="0" dirty="0">
                <a:solidFill>
                  <a:srgbClr val="000000"/>
                </a:solidFill>
                <a:latin typeface="Arial" panose="020B0604020202020204" pitchFamily="34" charset="0"/>
              </a:rPr>
              <a:t>Peer feedback</a:t>
            </a:r>
            <a:r>
              <a:rPr lang="en-US" sz="2800" i="0" dirty="0">
                <a:solidFill>
                  <a:srgbClr val="000000"/>
                </a:solidFill>
                <a:latin typeface="Arial" panose="020B0604020202020204" pitchFamily="34" charset="0"/>
              </a:rPr>
              <a:t>. Provide constructive feedback on another group’s activity. </a:t>
            </a:r>
          </a:p>
          <a:p>
            <a:pPr lvl="1" fontAlgn="base">
              <a:spcBef>
                <a:spcPts val="0"/>
              </a:spcBef>
              <a:spcAft>
                <a:spcPts val="0"/>
              </a:spcAft>
              <a:buFont typeface="+mj-lt"/>
              <a:buAutoNum type="arabicPeriod"/>
            </a:pPr>
            <a:endParaRPr lang="en-US" sz="2800" i="0" dirty="0">
              <a:solidFill>
                <a:srgbClr val="000000"/>
              </a:solidFill>
              <a:latin typeface="Arial" panose="020B0604020202020204" pitchFamily="34" charset="0"/>
            </a:endParaRPr>
          </a:p>
          <a:p>
            <a:pPr lvl="1" fontAlgn="base">
              <a:spcBef>
                <a:spcPts val="0"/>
              </a:spcBef>
              <a:spcAft>
                <a:spcPts val="0"/>
              </a:spcAft>
              <a:buFont typeface="+mj-lt"/>
              <a:buAutoNum type="arabicPeriod"/>
            </a:pPr>
            <a:r>
              <a:rPr lang="en-US" sz="2800" b="1" i="0" dirty="0">
                <a:solidFill>
                  <a:srgbClr val="000000"/>
                </a:solidFill>
                <a:latin typeface="Arial" panose="020B0604020202020204" pitchFamily="34" charset="0"/>
              </a:rPr>
              <a:t>Revise</a:t>
            </a:r>
            <a:r>
              <a:rPr lang="en-US" sz="2800" i="0" dirty="0">
                <a:solidFill>
                  <a:srgbClr val="000000"/>
                </a:solidFill>
                <a:latin typeface="Arial" panose="020B0604020202020204" pitchFamily="34" charset="0"/>
              </a:rPr>
              <a:t>. Read through the feedback your group received and refine your activity.</a:t>
            </a:r>
          </a:p>
          <a:p>
            <a:pPr lvl="1" fontAlgn="base">
              <a:spcBef>
                <a:spcPts val="0"/>
              </a:spcBef>
              <a:spcAft>
                <a:spcPts val="0"/>
              </a:spcAft>
              <a:buFont typeface="+mj-lt"/>
              <a:buAutoNum type="arabicPeriod"/>
            </a:pPr>
            <a:endParaRPr lang="en-US" sz="2800" i="0" dirty="0">
              <a:solidFill>
                <a:srgbClr val="000000"/>
              </a:solidFill>
              <a:latin typeface="Arial" panose="020B0604020202020204" pitchFamily="34" charset="0"/>
            </a:endParaRPr>
          </a:p>
          <a:p>
            <a:pPr lvl="1" fontAlgn="base">
              <a:spcBef>
                <a:spcPts val="0"/>
              </a:spcBef>
              <a:spcAft>
                <a:spcPts val="0"/>
              </a:spcAft>
              <a:buFont typeface="+mj-lt"/>
              <a:buAutoNum type="arabicPeriod"/>
            </a:pPr>
            <a:r>
              <a:rPr lang="en-US" sz="2800" b="1" i="0" dirty="0">
                <a:solidFill>
                  <a:srgbClr val="000000"/>
                </a:solidFill>
                <a:latin typeface="Arial" panose="020B0604020202020204" pitchFamily="34" charset="0"/>
              </a:rPr>
              <a:t>Present</a:t>
            </a:r>
            <a:r>
              <a:rPr lang="en-US" sz="2800" i="0" dirty="0">
                <a:solidFill>
                  <a:srgbClr val="000000"/>
                </a:solidFill>
                <a:latin typeface="Arial" panose="020B0604020202020204" pitchFamily="34" charset="0"/>
              </a:rPr>
              <a:t>. Share what your group created with the larger group.</a:t>
            </a:r>
          </a:p>
          <a:p>
            <a:pPr lvl="1" fontAlgn="base">
              <a:spcBef>
                <a:spcPts val="0"/>
              </a:spcBef>
              <a:spcAft>
                <a:spcPts val="0"/>
              </a:spcAft>
              <a:buFont typeface="+mj-lt"/>
              <a:buAutoNum type="arabicPeriod"/>
            </a:pPr>
            <a:endParaRPr lang="en-US" sz="2800" dirty="0"/>
          </a:p>
        </p:txBody>
      </p:sp>
      <p:sp>
        <p:nvSpPr>
          <p:cNvPr id="6" name="Title 1">
            <a:extLst>
              <a:ext uri="{FF2B5EF4-FFF2-40B4-BE49-F238E27FC236}">
                <a16:creationId xmlns:a16="http://schemas.microsoft.com/office/drawing/2014/main" id="{842289F3-815A-8628-F9DA-F257DC143787}"/>
              </a:ext>
            </a:extLst>
          </p:cNvPr>
          <p:cNvSpPr>
            <a:spLocks noGrp="1"/>
          </p:cNvSpPr>
          <p:nvPr>
            <p:ph type="title"/>
          </p:nvPr>
        </p:nvSpPr>
        <p:spPr>
          <a:xfrm>
            <a:off x="1363851" y="193729"/>
            <a:ext cx="9601200" cy="1005027"/>
          </a:xfrm>
        </p:spPr>
        <p:txBody>
          <a:bodyPr/>
          <a:lstStyle/>
          <a:p>
            <a:pPr algn="ctr"/>
            <a:r>
              <a:rPr lang="en-US" dirty="0">
                <a:solidFill>
                  <a:schemeClr val="tx1"/>
                </a:solidFill>
              </a:rPr>
              <a:t>Putting the EBLS into Action</a:t>
            </a:r>
          </a:p>
        </p:txBody>
      </p:sp>
    </p:spTree>
    <p:extLst>
      <p:ext uri="{BB962C8B-B14F-4D97-AF65-F5344CB8AC3E}">
        <p14:creationId xmlns:p14="http://schemas.microsoft.com/office/powerpoint/2010/main" val="362515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AF494-B971-D29D-6287-AE2E64552BAB}"/>
              </a:ext>
            </a:extLst>
          </p:cNvPr>
          <p:cNvSpPr>
            <a:spLocks noGrp="1"/>
          </p:cNvSpPr>
          <p:nvPr>
            <p:ph idx="1"/>
          </p:nvPr>
        </p:nvSpPr>
        <p:spPr>
          <a:xfrm>
            <a:off x="1014761" y="1368371"/>
            <a:ext cx="10407490" cy="4251843"/>
          </a:xfrm>
        </p:spPr>
        <p:txBody>
          <a:bodyPr>
            <a:noAutofit/>
          </a:bodyPr>
          <a:lstStyle/>
          <a:p>
            <a:pPr rtl="0">
              <a:spcBef>
                <a:spcPts val="0"/>
              </a:spcBef>
              <a:spcAft>
                <a:spcPts val="0"/>
              </a:spcAft>
            </a:pPr>
            <a:r>
              <a:rPr lang="en-US" sz="2800" b="0" i="0" u="none" strike="noStrike" dirty="0">
                <a:solidFill>
                  <a:srgbClr val="000000"/>
                </a:solidFill>
                <a:effectLst/>
                <a:latin typeface="Arial" panose="020B0604020202020204" pitchFamily="34" charset="0"/>
              </a:rPr>
              <a:t>In your groups, the goal is to create the following:</a:t>
            </a:r>
            <a:endParaRPr lang="en-US" sz="2800" b="0" dirty="0">
              <a:effectLst/>
            </a:endParaRPr>
          </a:p>
          <a:p>
            <a:pPr lvl="1" fontAlgn="base">
              <a:spcBef>
                <a:spcPts val="0"/>
              </a:spcBef>
              <a:spcAft>
                <a:spcPts val="0"/>
              </a:spcAft>
              <a:buFont typeface="+mj-lt"/>
              <a:buAutoNum type="arabicPeriod"/>
            </a:pPr>
            <a:r>
              <a:rPr lang="en-US" sz="2800" b="0" i="0" u="none" strike="noStrike" dirty="0">
                <a:solidFill>
                  <a:srgbClr val="000000"/>
                </a:solidFill>
                <a:effectLst/>
                <a:latin typeface="Arial" panose="020B0604020202020204" pitchFamily="34" charset="0"/>
              </a:rPr>
              <a:t>One slide should provide an explanation of the strategy. Put differently, how would you describe/explain this strategy to students? Visuals are often helpful! </a:t>
            </a:r>
          </a:p>
          <a:p>
            <a:pPr lvl="1" fontAlgn="base">
              <a:spcBef>
                <a:spcPts val="0"/>
              </a:spcBef>
              <a:spcAft>
                <a:spcPts val="0"/>
              </a:spcAft>
              <a:buFont typeface="+mj-lt"/>
              <a:buAutoNum type="arabicPeriod"/>
            </a:pPr>
            <a:endParaRPr lang="en-US" sz="28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r>
              <a:rPr lang="en-US" sz="2800" b="0" i="0" u="none" strike="noStrike" dirty="0">
                <a:solidFill>
                  <a:srgbClr val="000000"/>
                </a:solidFill>
                <a:effectLst/>
                <a:latin typeface="Arial" panose="020B0604020202020204" pitchFamily="34" charset="0"/>
              </a:rPr>
              <a:t>The other slide should provide an illustrative example of how you would use the strategy in your class. In other words, develop an activity that utilizes the strategy. </a:t>
            </a:r>
          </a:p>
          <a:p>
            <a:pPr lvl="1" fontAlgn="base">
              <a:spcBef>
                <a:spcPts val="0"/>
              </a:spcBef>
              <a:spcAft>
                <a:spcPts val="0"/>
              </a:spcAft>
              <a:buFont typeface="+mj-lt"/>
              <a:buAutoNum type="arabicPeriod"/>
            </a:pPr>
            <a:endParaRPr lang="en-US" sz="2800" b="0" i="0" u="none" strike="noStrike" dirty="0">
              <a:solidFill>
                <a:srgbClr val="000000"/>
              </a:solidFill>
              <a:effectLst/>
              <a:latin typeface="Arial" panose="020B0604020202020204" pitchFamily="34" charset="0"/>
            </a:endParaRPr>
          </a:p>
          <a:p>
            <a:pPr fontAlgn="base">
              <a:spcBef>
                <a:spcPts val="0"/>
              </a:spcBef>
              <a:spcAft>
                <a:spcPts val="0"/>
              </a:spcAft>
            </a:pPr>
            <a:r>
              <a:rPr lang="en-US" sz="2400" i="1" dirty="0">
                <a:solidFill>
                  <a:srgbClr val="000000"/>
                </a:solidFill>
                <a:latin typeface="Arial" panose="020B0604020202020204" pitchFamily="34" charset="0"/>
              </a:rPr>
              <a:t>Consider</a:t>
            </a:r>
            <a:r>
              <a:rPr lang="en-US" sz="2400" dirty="0">
                <a:solidFill>
                  <a:srgbClr val="000000"/>
                </a:solidFill>
                <a:latin typeface="Arial" panose="020B0604020202020204" pitchFamily="34" charset="0"/>
              </a:rPr>
              <a:t>: How will you introduce the activity? When in the class session would the activity occur? Why would you use the activity? How does the activity help the student and the instructor? </a:t>
            </a:r>
            <a:endParaRPr lang="en-US" sz="2400" b="0" i="0" u="none" strike="noStrike" dirty="0">
              <a:solidFill>
                <a:srgbClr val="000000"/>
              </a:solidFill>
              <a:effectLst/>
              <a:latin typeface="Arial" panose="020B0604020202020204" pitchFamily="34" charset="0"/>
            </a:endParaRPr>
          </a:p>
          <a:p>
            <a:endParaRPr lang="en-US" sz="2800" dirty="0"/>
          </a:p>
        </p:txBody>
      </p:sp>
      <p:sp>
        <p:nvSpPr>
          <p:cNvPr id="6" name="Title 1">
            <a:extLst>
              <a:ext uri="{FF2B5EF4-FFF2-40B4-BE49-F238E27FC236}">
                <a16:creationId xmlns:a16="http://schemas.microsoft.com/office/drawing/2014/main" id="{842289F3-815A-8628-F9DA-F257DC143787}"/>
              </a:ext>
            </a:extLst>
          </p:cNvPr>
          <p:cNvSpPr>
            <a:spLocks noGrp="1"/>
          </p:cNvSpPr>
          <p:nvPr>
            <p:ph type="title"/>
          </p:nvPr>
        </p:nvSpPr>
        <p:spPr>
          <a:xfrm>
            <a:off x="1325751" y="155629"/>
            <a:ext cx="9601200" cy="1485900"/>
          </a:xfrm>
        </p:spPr>
        <p:txBody>
          <a:bodyPr/>
          <a:lstStyle/>
          <a:p>
            <a:pPr algn="ctr"/>
            <a:r>
              <a:rPr lang="en-US" dirty="0">
                <a:solidFill>
                  <a:schemeClr val="tx1"/>
                </a:solidFill>
              </a:rPr>
              <a:t>Design</a:t>
            </a:r>
          </a:p>
        </p:txBody>
      </p:sp>
    </p:spTree>
    <p:extLst>
      <p:ext uri="{BB962C8B-B14F-4D97-AF65-F5344CB8AC3E}">
        <p14:creationId xmlns:p14="http://schemas.microsoft.com/office/powerpoint/2010/main" val="17926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AF494-B971-D29D-6287-AE2E64552BAB}"/>
              </a:ext>
            </a:extLst>
          </p:cNvPr>
          <p:cNvSpPr>
            <a:spLocks noGrp="1"/>
          </p:cNvSpPr>
          <p:nvPr>
            <p:ph idx="1"/>
          </p:nvPr>
        </p:nvSpPr>
        <p:spPr>
          <a:xfrm>
            <a:off x="1014761" y="1368371"/>
            <a:ext cx="10407490" cy="5067300"/>
          </a:xfrm>
        </p:spPr>
        <p:txBody>
          <a:bodyPr>
            <a:noAutofit/>
          </a:bodyPr>
          <a:lstStyle/>
          <a:p>
            <a:pPr rtl="0">
              <a:spcBef>
                <a:spcPts val="0"/>
              </a:spcBef>
              <a:spcAft>
                <a:spcPts val="0"/>
              </a:spcAft>
            </a:pPr>
            <a:r>
              <a:rPr lang="en-US" sz="2800" b="0" i="0" u="none" strike="noStrike" dirty="0">
                <a:solidFill>
                  <a:srgbClr val="000000"/>
                </a:solidFill>
                <a:effectLst/>
                <a:latin typeface="Arial" panose="020B0604020202020204" pitchFamily="34" charset="0"/>
              </a:rPr>
              <a:t>Look at another group’s activity and provide them with constructive feedback</a:t>
            </a:r>
            <a:r>
              <a:rPr lang="en-US" sz="2800" dirty="0">
                <a:solidFill>
                  <a:srgbClr val="000000"/>
                </a:solidFill>
                <a:latin typeface="Arial" panose="020B0604020202020204" pitchFamily="34" charset="0"/>
              </a:rPr>
              <a:t>:</a:t>
            </a:r>
          </a:p>
          <a:p>
            <a:pPr lvl="1">
              <a:spcBef>
                <a:spcPts val="0"/>
              </a:spcBef>
              <a:spcAft>
                <a:spcPts val="0"/>
              </a:spcAft>
            </a:pPr>
            <a:r>
              <a:rPr lang="en-US" sz="2500" b="0" i="0" u="none" strike="noStrike" dirty="0">
                <a:solidFill>
                  <a:srgbClr val="000000"/>
                </a:solidFill>
                <a:effectLst/>
                <a:latin typeface="Arial" panose="020B0604020202020204" pitchFamily="34" charset="0"/>
              </a:rPr>
              <a:t>Group 1 </a:t>
            </a:r>
            <a:r>
              <a:rPr lang="en-US" sz="2500" b="0" i="0" u="none" strike="noStrike" dirty="0">
                <a:solidFill>
                  <a:srgbClr val="000000"/>
                </a:solidFill>
                <a:effectLst/>
                <a:latin typeface="Arial" panose="020B0604020202020204" pitchFamily="34" charset="0"/>
                <a:sym typeface="Wingdings" panose="05000000000000000000" pitchFamily="2" charset="2"/>
              </a:rPr>
              <a:t> </a:t>
            </a:r>
            <a:r>
              <a:rPr lang="en-US" sz="2500" i="0" dirty="0">
                <a:solidFill>
                  <a:srgbClr val="000000"/>
                </a:solidFill>
                <a:latin typeface="Arial" panose="020B0604020202020204" pitchFamily="34" charset="0"/>
                <a:sym typeface="Wingdings" panose="05000000000000000000" pitchFamily="2" charset="2"/>
              </a:rPr>
              <a:t>comment on Group 2</a:t>
            </a:r>
          </a:p>
          <a:p>
            <a:pPr lvl="1">
              <a:spcBef>
                <a:spcPts val="0"/>
              </a:spcBef>
              <a:spcAft>
                <a:spcPts val="0"/>
              </a:spcAft>
            </a:pPr>
            <a:r>
              <a:rPr lang="en-US" sz="2500" b="0" i="0" u="none" strike="noStrike" dirty="0">
                <a:solidFill>
                  <a:srgbClr val="000000"/>
                </a:solidFill>
                <a:effectLst/>
                <a:latin typeface="Arial" panose="020B0604020202020204" pitchFamily="34" charset="0"/>
              </a:rPr>
              <a:t>Group 2 </a:t>
            </a:r>
            <a:r>
              <a:rPr lang="en-US" sz="2500" b="0" i="0" u="none" strike="noStrike" dirty="0">
                <a:solidFill>
                  <a:srgbClr val="000000"/>
                </a:solidFill>
                <a:effectLst/>
                <a:latin typeface="Arial" panose="020B0604020202020204" pitchFamily="34" charset="0"/>
                <a:sym typeface="Wingdings" panose="05000000000000000000" pitchFamily="2" charset="2"/>
              </a:rPr>
              <a:t> </a:t>
            </a:r>
            <a:r>
              <a:rPr lang="en-US" sz="2500" i="0" dirty="0">
                <a:solidFill>
                  <a:srgbClr val="000000"/>
                </a:solidFill>
                <a:latin typeface="Arial" panose="020B0604020202020204" pitchFamily="34" charset="0"/>
                <a:sym typeface="Wingdings" panose="05000000000000000000" pitchFamily="2" charset="2"/>
              </a:rPr>
              <a:t>comment on Group 3</a:t>
            </a:r>
          </a:p>
          <a:p>
            <a:pPr lvl="1">
              <a:spcBef>
                <a:spcPts val="0"/>
              </a:spcBef>
              <a:spcAft>
                <a:spcPts val="0"/>
              </a:spcAft>
            </a:pPr>
            <a:r>
              <a:rPr lang="en-US" sz="2500" b="0" i="0" u="none" strike="noStrike" dirty="0">
                <a:solidFill>
                  <a:srgbClr val="000000"/>
                </a:solidFill>
                <a:effectLst/>
                <a:latin typeface="Arial" panose="020B0604020202020204" pitchFamily="34" charset="0"/>
              </a:rPr>
              <a:t>Group 3 </a:t>
            </a:r>
            <a:r>
              <a:rPr lang="en-US" sz="2500" b="0" i="0" u="none" strike="noStrike" dirty="0">
                <a:solidFill>
                  <a:srgbClr val="000000"/>
                </a:solidFill>
                <a:effectLst/>
                <a:latin typeface="Arial" panose="020B0604020202020204" pitchFamily="34" charset="0"/>
                <a:sym typeface="Wingdings" panose="05000000000000000000" pitchFamily="2" charset="2"/>
              </a:rPr>
              <a:t> </a:t>
            </a:r>
            <a:r>
              <a:rPr lang="en-US" sz="2500" i="0" dirty="0">
                <a:solidFill>
                  <a:srgbClr val="000000"/>
                </a:solidFill>
                <a:latin typeface="Arial" panose="020B0604020202020204" pitchFamily="34" charset="0"/>
                <a:sym typeface="Wingdings" panose="05000000000000000000" pitchFamily="2" charset="2"/>
              </a:rPr>
              <a:t>comment on Group 4</a:t>
            </a:r>
          </a:p>
          <a:p>
            <a:pPr lvl="1">
              <a:spcBef>
                <a:spcPts val="0"/>
              </a:spcBef>
              <a:spcAft>
                <a:spcPts val="0"/>
              </a:spcAft>
            </a:pPr>
            <a:r>
              <a:rPr lang="en-US" sz="2500" b="0" i="0" u="none" strike="noStrike" dirty="0">
                <a:solidFill>
                  <a:srgbClr val="000000"/>
                </a:solidFill>
                <a:effectLst/>
                <a:latin typeface="Arial" panose="020B0604020202020204" pitchFamily="34" charset="0"/>
              </a:rPr>
              <a:t>Group 4 </a:t>
            </a:r>
            <a:r>
              <a:rPr lang="en-US" sz="2500" b="0" i="0" u="none" strike="noStrike" dirty="0">
                <a:solidFill>
                  <a:srgbClr val="000000"/>
                </a:solidFill>
                <a:effectLst/>
                <a:latin typeface="Arial" panose="020B0604020202020204" pitchFamily="34" charset="0"/>
                <a:sym typeface="Wingdings" panose="05000000000000000000" pitchFamily="2" charset="2"/>
              </a:rPr>
              <a:t> </a:t>
            </a:r>
            <a:r>
              <a:rPr lang="en-US" sz="2500" i="0" dirty="0">
                <a:solidFill>
                  <a:srgbClr val="000000"/>
                </a:solidFill>
                <a:latin typeface="Arial" panose="020B0604020202020204" pitchFamily="34" charset="0"/>
                <a:sym typeface="Wingdings" panose="05000000000000000000" pitchFamily="2" charset="2"/>
              </a:rPr>
              <a:t>comment on Group 5</a:t>
            </a:r>
          </a:p>
          <a:p>
            <a:pPr lvl="1">
              <a:spcBef>
                <a:spcPts val="0"/>
              </a:spcBef>
              <a:spcAft>
                <a:spcPts val="0"/>
              </a:spcAft>
            </a:pPr>
            <a:r>
              <a:rPr lang="en-US" sz="2500" i="0" dirty="0">
                <a:solidFill>
                  <a:srgbClr val="000000"/>
                </a:solidFill>
                <a:latin typeface="Arial" panose="020B0604020202020204" pitchFamily="34" charset="0"/>
                <a:sym typeface="Wingdings" panose="05000000000000000000" pitchFamily="2" charset="2"/>
              </a:rPr>
              <a:t>Group 5  comment on Group 1</a:t>
            </a:r>
            <a:endParaRPr lang="en-US" sz="2800" i="0" dirty="0">
              <a:solidFill>
                <a:srgbClr val="000000"/>
              </a:solidFill>
              <a:latin typeface="Arial" panose="020B0604020202020204" pitchFamily="34" charset="0"/>
              <a:sym typeface="Wingdings" panose="05000000000000000000" pitchFamily="2" charset="2"/>
            </a:endParaRPr>
          </a:p>
          <a:p>
            <a:pPr lvl="1">
              <a:spcBef>
                <a:spcPts val="0"/>
              </a:spcBef>
              <a:spcAft>
                <a:spcPts val="0"/>
              </a:spcAft>
            </a:pPr>
            <a:endParaRPr lang="en-US" sz="2800" i="0" dirty="0">
              <a:solidFill>
                <a:srgbClr val="000000"/>
              </a:solidFill>
              <a:latin typeface="Arial" panose="020B0604020202020204" pitchFamily="34" charset="0"/>
              <a:sym typeface="Wingdings" panose="05000000000000000000" pitchFamily="2" charset="2"/>
            </a:endParaRPr>
          </a:p>
          <a:p>
            <a:pPr marL="530352" lvl="1" indent="0">
              <a:spcBef>
                <a:spcPts val="0"/>
              </a:spcBef>
              <a:spcAft>
                <a:spcPts val="0"/>
              </a:spcAft>
              <a:buNone/>
            </a:pPr>
            <a:endParaRPr lang="en-US" sz="2800" i="0" dirty="0">
              <a:solidFill>
                <a:srgbClr val="000000"/>
              </a:solidFill>
              <a:latin typeface="Arial" panose="020B0604020202020204" pitchFamily="34" charset="0"/>
              <a:sym typeface="Wingdings" panose="05000000000000000000" pitchFamily="2" charset="2"/>
            </a:endParaRPr>
          </a:p>
          <a:p>
            <a:pPr>
              <a:spcBef>
                <a:spcPts val="0"/>
              </a:spcBef>
              <a:spcAft>
                <a:spcPts val="0"/>
              </a:spcAft>
            </a:pPr>
            <a:r>
              <a:rPr lang="en-US" sz="2400" i="1" dirty="0">
                <a:solidFill>
                  <a:srgbClr val="000000"/>
                </a:solidFill>
                <a:latin typeface="Arial" panose="020B0604020202020204" pitchFamily="34" charset="0"/>
              </a:rPr>
              <a:t>Consider</a:t>
            </a:r>
            <a:r>
              <a:rPr lang="en-US" sz="2400" dirty="0">
                <a:solidFill>
                  <a:srgbClr val="000000"/>
                </a:solidFill>
                <a:latin typeface="Arial" panose="020B0604020202020204" pitchFamily="34" charset="0"/>
              </a:rPr>
              <a:t>: What’s clear? What’s unclear? What questions, comments, and/or suggestions do you have on what they created? </a:t>
            </a:r>
          </a:p>
          <a:p>
            <a:pPr>
              <a:spcBef>
                <a:spcPts val="0"/>
              </a:spcBef>
              <a:spcAft>
                <a:spcPts val="0"/>
              </a:spcAft>
            </a:pPr>
            <a:endParaRPr lang="en-US" sz="2800" i="0" dirty="0">
              <a:solidFill>
                <a:srgbClr val="000000"/>
              </a:solidFill>
              <a:latin typeface="Arial" panose="020B0604020202020204" pitchFamily="34" charset="0"/>
              <a:sym typeface="Wingdings" panose="05000000000000000000" pitchFamily="2" charset="2"/>
            </a:endParaRPr>
          </a:p>
          <a:p>
            <a:pPr lvl="1" fontAlgn="base">
              <a:spcBef>
                <a:spcPts val="0"/>
              </a:spcBef>
              <a:spcAft>
                <a:spcPts val="0"/>
              </a:spcAft>
              <a:buFont typeface="+mj-lt"/>
              <a:buAutoNum type="arabicPeriod"/>
            </a:pPr>
            <a:endParaRPr lang="en-US" sz="2800" b="0" i="0" u="none" strike="noStrike" dirty="0">
              <a:solidFill>
                <a:srgbClr val="000000"/>
              </a:solidFill>
              <a:effectLst/>
              <a:latin typeface="Arial" panose="020B0604020202020204" pitchFamily="34" charset="0"/>
            </a:endParaRPr>
          </a:p>
          <a:p>
            <a:pPr marL="0" indent="0">
              <a:buNone/>
            </a:pPr>
            <a:endParaRPr lang="en-US" sz="2800" dirty="0"/>
          </a:p>
        </p:txBody>
      </p:sp>
      <p:sp>
        <p:nvSpPr>
          <p:cNvPr id="6" name="Title 1">
            <a:extLst>
              <a:ext uri="{FF2B5EF4-FFF2-40B4-BE49-F238E27FC236}">
                <a16:creationId xmlns:a16="http://schemas.microsoft.com/office/drawing/2014/main" id="{842289F3-815A-8628-F9DA-F257DC143787}"/>
              </a:ext>
            </a:extLst>
          </p:cNvPr>
          <p:cNvSpPr>
            <a:spLocks noGrp="1"/>
          </p:cNvSpPr>
          <p:nvPr>
            <p:ph type="title"/>
          </p:nvPr>
        </p:nvSpPr>
        <p:spPr>
          <a:xfrm>
            <a:off x="1300351" y="219129"/>
            <a:ext cx="9601200" cy="1485900"/>
          </a:xfrm>
        </p:spPr>
        <p:txBody>
          <a:bodyPr/>
          <a:lstStyle/>
          <a:p>
            <a:pPr algn="ctr"/>
            <a:r>
              <a:rPr lang="en-US" dirty="0">
                <a:solidFill>
                  <a:schemeClr val="tx1"/>
                </a:solidFill>
              </a:rPr>
              <a:t>Peer Feedback</a:t>
            </a:r>
          </a:p>
        </p:txBody>
      </p:sp>
    </p:spTree>
    <p:extLst>
      <p:ext uri="{BB962C8B-B14F-4D97-AF65-F5344CB8AC3E}">
        <p14:creationId xmlns:p14="http://schemas.microsoft.com/office/powerpoint/2010/main" val="114027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AF494-B971-D29D-6287-AE2E64552BAB}"/>
              </a:ext>
            </a:extLst>
          </p:cNvPr>
          <p:cNvSpPr>
            <a:spLocks noGrp="1"/>
          </p:cNvSpPr>
          <p:nvPr>
            <p:ph idx="1"/>
          </p:nvPr>
        </p:nvSpPr>
        <p:spPr>
          <a:xfrm>
            <a:off x="1014761" y="1368371"/>
            <a:ext cx="10407490" cy="4251843"/>
          </a:xfrm>
        </p:spPr>
        <p:txBody>
          <a:bodyPr>
            <a:noAutofit/>
          </a:bodyPr>
          <a:lstStyle/>
          <a:p>
            <a:pPr rtl="0">
              <a:spcBef>
                <a:spcPts val="0"/>
              </a:spcBef>
              <a:spcAft>
                <a:spcPts val="0"/>
              </a:spcAft>
            </a:pPr>
            <a:r>
              <a:rPr lang="en-US" sz="2800" b="0" i="0" u="none" strike="noStrike" dirty="0">
                <a:solidFill>
                  <a:srgbClr val="000000"/>
                </a:solidFill>
                <a:effectLst/>
                <a:latin typeface="Arial" panose="020B0604020202020204" pitchFamily="34" charset="0"/>
              </a:rPr>
              <a:t>Read through the feedback you received. Use this feedback to revise and refine your activity.</a:t>
            </a: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rtl="0">
              <a:spcBef>
                <a:spcPts val="0"/>
              </a:spcBef>
              <a:spcAft>
                <a:spcPts val="0"/>
              </a:spcAft>
            </a:pPr>
            <a:endParaRPr lang="en-US" sz="2800" b="0" i="0" u="none" strike="noStrike" dirty="0">
              <a:solidFill>
                <a:srgbClr val="000000"/>
              </a:solidFill>
              <a:effectLst/>
              <a:latin typeface="Arial" panose="020B0604020202020204" pitchFamily="34" charset="0"/>
            </a:endParaRPr>
          </a:p>
          <a:p>
            <a:pPr rtl="0">
              <a:spcBef>
                <a:spcPts val="0"/>
              </a:spcBef>
              <a:spcAft>
                <a:spcPts val="0"/>
              </a:spcAft>
            </a:pPr>
            <a:r>
              <a:rPr lang="en-US" sz="2400" i="1" dirty="0">
                <a:solidFill>
                  <a:srgbClr val="000000"/>
                </a:solidFill>
                <a:latin typeface="Arial" panose="020B0604020202020204" pitchFamily="34" charset="0"/>
              </a:rPr>
              <a:t>Consider</a:t>
            </a:r>
            <a:r>
              <a:rPr lang="en-US" sz="2400" dirty="0">
                <a:solidFill>
                  <a:srgbClr val="000000"/>
                </a:solidFill>
                <a:latin typeface="Arial" panose="020B0604020202020204" pitchFamily="34" charset="0"/>
              </a:rPr>
              <a:t>: What aspects seem to work well? What aspects need improved or further clarification? Anything else that came out of the feedback process? </a:t>
            </a:r>
            <a:endParaRPr lang="en-US" sz="2400" b="0" i="0" u="none" strike="noStrike" dirty="0">
              <a:solidFill>
                <a:srgbClr val="000000"/>
              </a:solidFill>
              <a:effectLst/>
              <a:latin typeface="Arial" panose="020B0604020202020204" pitchFamily="34" charset="0"/>
            </a:endParaRPr>
          </a:p>
          <a:p>
            <a:endParaRPr lang="en-US" sz="2800" dirty="0"/>
          </a:p>
        </p:txBody>
      </p:sp>
      <p:sp>
        <p:nvSpPr>
          <p:cNvPr id="6" name="Title 1">
            <a:extLst>
              <a:ext uri="{FF2B5EF4-FFF2-40B4-BE49-F238E27FC236}">
                <a16:creationId xmlns:a16="http://schemas.microsoft.com/office/drawing/2014/main" id="{842289F3-815A-8628-F9DA-F257DC143787}"/>
              </a:ext>
            </a:extLst>
          </p:cNvPr>
          <p:cNvSpPr>
            <a:spLocks noGrp="1"/>
          </p:cNvSpPr>
          <p:nvPr>
            <p:ph type="title"/>
          </p:nvPr>
        </p:nvSpPr>
        <p:spPr>
          <a:xfrm>
            <a:off x="1417906" y="206429"/>
            <a:ext cx="9601200" cy="1485900"/>
          </a:xfrm>
        </p:spPr>
        <p:txBody>
          <a:bodyPr/>
          <a:lstStyle/>
          <a:p>
            <a:pPr algn="ctr"/>
            <a:r>
              <a:rPr lang="en-US" dirty="0">
                <a:solidFill>
                  <a:schemeClr val="tx1"/>
                </a:solidFill>
              </a:rPr>
              <a:t>Revise</a:t>
            </a:r>
          </a:p>
        </p:txBody>
      </p:sp>
    </p:spTree>
    <p:extLst>
      <p:ext uri="{BB962C8B-B14F-4D97-AF65-F5344CB8AC3E}">
        <p14:creationId xmlns:p14="http://schemas.microsoft.com/office/powerpoint/2010/main" val="80361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1566" y="205352"/>
            <a:ext cx="9601200" cy="1485900"/>
          </a:xfrm>
        </p:spPr>
        <p:txBody>
          <a:bodyPr/>
          <a:lstStyle/>
          <a:p>
            <a:pPr algn="ctr"/>
            <a:r>
              <a:rPr lang="en-US" dirty="0">
                <a:solidFill>
                  <a:schemeClr val="tx1"/>
                </a:solidFill>
              </a:rPr>
              <a:t>Session Overview</a:t>
            </a:r>
          </a:p>
        </p:txBody>
      </p:sp>
      <p:sp>
        <p:nvSpPr>
          <p:cNvPr id="5" name="Content Placeholder 2"/>
          <p:cNvSpPr>
            <a:spLocks noGrp="1"/>
          </p:cNvSpPr>
          <p:nvPr>
            <p:ph idx="1"/>
          </p:nvPr>
        </p:nvSpPr>
        <p:spPr>
          <a:xfrm>
            <a:off x="1262078" y="1566765"/>
            <a:ext cx="10020688" cy="4250266"/>
          </a:xfrm>
        </p:spPr>
        <p:txBody>
          <a:bodyPr>
            <a:noAutofit/>
          </a:bodyPr>
          <a:lstStyle/>
          <a:p>
            <a:r>
              <a:rPr lang="en-US" sz="2800" dirty="0">
                <a:solidFill>
                  <a:schemeClr val="tx1"/>
                </a:solidFill>
              </a:rPr>
              <a:t>Brief overview of the EBLS</a:t>
            </a:r>
          </a:p>
          <a:p>
            <a:endParaRPr lang="en-US" sz="2800" dirty="0">
              <a:solidFill>
                <a:schemeClr val="tx1"/>
              </a:solidFill>
            </a:endParaRPr>
          </a:p>
          <a:p>
            <a:r>
              <a:rPr lang="en-US" sz="2800" dirty="0">
                <a:solidFill>
                  <a:schemeClr val="tx1"/>
                </a:solidFill>
              </a:rPr>
              <a:t>Develop an activity using EBLS</a:t>
            </a:r>
          </a:p>
          <a:p>
            <a:endParaRPr lang="en-US" sz="2800" dirty="0">
              <a:solidFill>
                <a:schemeClr val="tx1"/>
              </a:solidFill>
            </a:endParaRPr>
          </a:p>
          <a:p>
            <a:r>
              <a:rPr lang="en-US" sz="2800" dirty="0">
                <a:solidFill>
                  <a:schemeClr val="tx1"/>
                </a:solidFill>
              </a:rPr>
              <a:t>Wrapping up EBLS</a:t>
            </a:r>
          </a:p>
          <a:p>
            <a:pPr marL="0" indent="0">
              <a:buNone/>
            </a:pPr>
            <a:endParaRPr lang="en-US" sz="2800" dirty="0">
              <a:solidFill>
                <a:schemeClr val="tx1"/>
              </a:solidFill>
            </a:endParaRPr>
          </a:p>
        </p:txBody>
      </p:sp>
    </p:spTree>
    <p:extLst>
      <p:ext uri="{BB962C8B-B14F-4D97-AF65-F5344CB8AC3E}">
        <p14:creationId xmlns:p14="http://schemas.microsoft.com/office/powerpoint/2010/main" val="2796421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AF494-B971-D29D-6287-AE2E64552BAB}"/>
              </a:ext>
            </a:extLst>
          </p:cNvPr>
          <p:cNvSpPr>
            <a:spLocks noGrp="1"/>
          </p:cNvSpPr>
          <p:nvPr>
            <p:ph idx="1"/>
          </p:nvPr>
        </p:nvSpPr>
        <p:spPr>
          <a:xfrm>
            <a:off x="1014761" y="1368371"/>
            <a:ext cx="10407490" cy="4251843"/>
          </a:xfrm>
        </p:spPr>
        <p:txBody>
          <a:bodyPr>
            <a:noAutofit/>
          </a:bodyPr>
          <a:lstStyle/>
          <a:p>
            <a:pPr rtl="0">
              <a:spcBef>
                <a:spcPts val="0"/>
              </a:spcBef>
              <a:spcAft>
                <a:spcPts val="0"/>
              </a:spcAft>
            </a:pPr>
            <a:r>
              <a:rPr lang="en-US" sz="2800" b="0" i="0" u="none" strike="noStrike" dirty="0">
                <a:solidFill>
                  <a:srgbClr val="000000"/>
                </a:solidFill>
                <a:effectLst/>
                <a:latin typeface="Arial" panose="020B0604020202020204" pitchFamily="34" charset="0"/>
              </a:rPr>
              <a:t>Briefly (no more than 2-3 minutes) share the activity your group developed. </a:t>
            </a:r>
          </a:p>
          <a:p>
            <a:pPr lvl="1" fontAlgn="base">
              <a:spcBef>
                <a:spcPts val="0"/>
              </a:spcBef>
              <a:spcAft>
                <a:spcPts val="0"/>
              </a:spcAft>
              <a:buFont typeface="+mj-lt"/>
              <a:buAutoNum type="arabicPeriod"/>
            </a:pPr>
            <a:endParaRPr lang="en-US" sz="28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endParaRPr lang="en-US" sz="2800" b="0" i="0" u="none" strike="noStrike" dirty="0">
              <a:solidFill>
                <a:srgbClr val="000000"/>
              </a:solidFill>
              <a:effectLst/>
              <a:latin typeface="Arial" panose="020B0604020202020204" pitchFamily="34" charset="0"/>
            </a:endParaRPr>
          </a:p>
          <a:p>
            <a:pPr fontAlgn="base">
              <a:spcBef>
                <a:spcPts val="0"/>
              </a:spcBef>
              <a:spcAft>
                <a:spcPts val="0"/>
              </a:spcAft>
            </a:pPr>
            <a:r>
              <a:rPr lang="en-US" sz="2600" i="1" dirty="0">
                <a:solidFill>
                  <a:srgbClr val="000000"/>
                </a:solidFill>
                <a:latin typeface="Arial" panose="020B0604020202020204" pitchFamily="34" charset="0"/>
              </a:rPr>
              <a:t>Consider</a:t>
            </a:r>
            <a:r>
              <a:rPr lang="en-US" sz="2600" dirty="0">
                <a:solidFill>
                  <a:srgbClr val="000000"/>
                </a:solidFill>
                <a:latin typeface="Arial" panose="020B0604020202020204" pitchFamily="34" charset="0"/>
              </a:rPr>
              <a:t>: In addition to describing the activity, feel free to also tell us what you learned in the process of development, feedback, and revision! </a:t>
            </a:r>
            <a:endParaRPr lang="en-US" sz="2600" b="0" i="0" u="none" strike="noStrike" dirty="0">
              <a:solidFill>
                <a:srgbClr val="000000"/>
              </a:solidFill>
              <a:effectLst/>
              <a:latin typeface="Arial" panose="020B0604020202020204" pitchFamily="34" charset="0"/>
            </a:endParaRPr>
          </a:p>
          <a:p>
            <a:endParaRPr lang="en-US" sz="2800" dirty="0"/>
          </a:p>
        </p:txBody>
      </p:sp>
      <p:sp>
        <p:nvSpPr>
          <p:cNvPr id="6" name="Title 1">
            <a:extLst>
              <a:ext uri="{FF2B5EF4-FFF2-40B4-BE49-F238E27FC236}">
                <a16:creationId xmlns:a16="http://schemas.microsoft.com/office/drawing/2014/main" id="{842289F3-815A-8628-F9DA-F257DC143787}"/>
              </a:ext>
            </a:extLst>
          </p:cNvPr>
          <p:cNvSpPr>
            <a:spLocks noGrp="1"/>
          </p:cNvSpPr>
          <p:nvPr>
            <p:ph type="title"/>
          </p:nvPr>
        </p:nvSpPr>
        <p:spPr>
          <a:xfrm>
            <a:off x="1274951" y="219129"/>
            <a:ext cx="9601200" cy="1485900"/>
          </a:xfrm>
        </p:spPr>
        <p:txBody>
          <a:bodyPr/>
          <a:lstStyle/>
          <a:p>
            <a:pPr algn="ctr"/>
            <a:r>
              <a:rPr lang="en-US" dirty="0">
                <a:solidFill>
                  <a:schemeClr val="tx1"/>
                </a:solidFill>
              </a:rPr>
              <a:t>Present</a:t>
            </a:r>
          </a:p>
        </p:txBody>
      </p:sp>
    </p:spTree>
    <p:extLst>
      <p:ext uri="{BB962C8B-B14F-4D97-AF65-F5344CB8AC3E}">
        <p14:creationId xmlns:p14="http://schemas.microsoft.com/office/powerpoint/2010/main" val="313824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3AF494-B971-D29D-6287-AE2E64552BAB}"/>
              </a:ext>
            </a:extLst>
          </p:cNvPr>
          <p:cNvSpPr>
            <a:spLocks noGrp="1"/>
          </p:cNvSpPr>
          <p:nvPr>
            <p:ph idx="1"/>
          </p:nvPr>
        </p:nvSpPr>
        <p:spPr>
          <a:xfrm>
            <a:off x="1014761" y="1457579"/>
            <a:ext cx="10407490" cy="4586380"/>
          </a:xfrm>
        </p:spPr>
        <p:txBody>
          <a:bodyPr>
            <a:noAutofit/>
          </a:bodyPr>
          <a:lstStyle/>
          <a:p>
            <a:pPr rtl="0">
              <a:spcBef>
                <a:spcPts val="0"/>
              </a:spcBef>
              <a:spcAft>
                <a:spcPts val="0"/>
              </a:spcAft>
            </a:pPr>
            <a:r>
              <a:rPr lang="en-US" sz="2800" b="0" i="0" u="none" strike="noStrike" dirty="0">
                <a:solidFill>
                  <a:srgbClr val="000000"/>
                </a:solidFill>
                <a:effectLst/>
                <a:latin typeface="Arial" panose="020B0604020202020204" pitchFamily="34" charset="0"/>
              </a:rPr>
              <a:t>What lingering questions, general wonderings, and/or final thoughts do you have about the EBLS?</a:t>
            </a:r>
          </a:p>
          <a:p>
            <a:pPr lvl="1" fontAlgn="base">
              <a:spcBef>
                <a:spcPts val="0"/>
              </a:spcBef>
              <a:spcAft>
                <a:spcPts val="0"/>
              </a:spcAft>
              <a:buFont typeface="+mj-lt"/>
              <a:buAutoNum type="arabicPeriod"/>
            </a:pPr>
            <a:endParaRPr lang="en-US" sz="2800" b="0" i="0" u="none" strike="noStrike" dirty="0">
              <a:solidFill>
                <a:srgbClr val="000000"/>
              </a:solidFill>
              <a:effectLst/>
              <a:latin typeface="Arial" panose="020B0604020202020204" pitchFamily="34" charset="0"/>
            </a:endParaRPr>
          </a:p>
          <a:p>
            <a:pPr lvl="1" fontAlgn="base">
              <a:spcBef>
                <a:spcPts val="0"/>
              </a:spcBef>
              <a:spcAft>
                <a:spcPts val="0"/>
              </a:spcAft>
              <a:buFont typeface="+mj-lt"/>
              <a:buAutoNum type="arabicPeriod"/>
            </a:pPr>
            <a:endParaRPr lang="en-US" sz="2800" b="0" i="0" u="none" strike="noStrike" dirty="0">
              <a:solidFill>
                <a:srgbClr val="000000"/>
              </a:solidFill>
              <a:effectLst/>
              <a:latin typeface="Arial" panose="020B0604020202020204" pitchFamily="34" charset="0"/>
            </a:endParaRPr>
          </a:p>
          <a:p>
            <a:pPr marL="0" indent="0">
              <a:buNone/>
            </a:pPr>
            <a:endParaRPr lang="en-US" sz="2800" dirty="0"/>
          </a:p>
        </p:txBody>
      </p:sp>
      <p:sp>
        <p:nvSpPr>
          <p:cNvPr id="6" name="Title 1">
            <a:extLst>
              <a:ext uri="{FF2B5EF4-FFF2-40B4-BE49-F238E27FC236}">
                <a16:creationId xmlns:a16="http://schemas.microsoft.com/office/drawing/2014/main" id="{842289F3-815A-8628-F9DA-F257DC143787}"/>
              </a:ext>
            </a:extLst>
          </p:cNvPr>
          <p:cNvSpPr>
            <a:spLocks noGrp="1"/>
          </p:cNvSpPr>
          <p:nvPr>
            <p:ph type="title"/>
          </p:nvPr>
        </p:nvSpPr>
        <p:spPr>
          <a:xfrm>
            <a:off x="1236851" y="193729"/>
            <a:ext cx="9601200" cy="1485900"/>
          </a:xfrm>
        </p:spPr>
        <p:txBody>
          <a:bodyPr/>
          <a:lstStyle/>
          <a:p>
            <a:pPr algn="ctr"/>
            <a:r>
              <a:rPr lang="en-US" dirty="0">
                <a:solidFill>
                  <a:schemeClr val="tx1"/>
                </a:solidFill>
              </a:rPr>
              <a:t>Wrapping Up</a:t>
            </a:r>
          </a:p>
        </p:txBody>
      </p:sp>
      <p:pic>
        <p:nvPicPr>
          <p:cNvPr id="4" name="Picture 3" descr="A picture containing diagram&#10;&#10;Description automatically generated">
            <a:extLst>
              <a:ext uri="{FF2B5EF4-FFF2-40B4-BE49-F238E27FC236}">
                <a16:creationId xmlns:a16="http://schemas.microsoft.com/office/drawing/2014/main" id="{D3FC1EBF-85BC-4864-90C1-847D40B40DC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3667" t="2783" r="2334" b="36651"/>
          <a:stretch/>
        </p:blipFill>
        <p:spPr>
          <a:xfrm>
            <a:off x="2867069" y="3773978"/>
            <a:ext cx="6845515" cy="2459970"/>
          </a:xfrm>
          <a:prstGeom prst="rect">
            <a:avLst/>
          </a:prstGeom>
          <a:ln>
            <a:solidFill>
              <a:schemeClr val="bg1"/>
            </a:solidFill>
          </a:ln>
        </p:spPr>
      </p:pic>
    </p:spTree>
    <p:extLst>
      <p:ext uri="{BB962C8B-B14F-4D97-AF65-F5344CB8AC3E}">
        <p14:creationId xmlns:p14="http://schemas.microsoft.com/office/powerpoint/2010/main" val="2986542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11D2-37D7-4ED9-B490-FE5A6E68563E}"/>
              </a:ext>
            </a:extLst>
          </p:cNvPr>
          <p:cNvSpPr txBox="1">
            <a:spLocks/>
          </p:cNvSpPr>
          <p:nvPr/>
        </p:nvSpPr>
        <p:spPr>
          <a:xfrm>
            <a:off x="3100563" y="2436996"/>
            <a:ext cx="6347713" cy="13208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tx1"/>
                </a:solidFill>
              </a:rPr>
              <a:t>Thank you! </a:t>
            </a:r>
          </a:p>
        </p:txBody>
      </p:sp>
    </p:spTree>
    <p:extLst>
      <p:ext uri="{BB962C8B-B14F-4D97-AF65-F5344CB8AC3E}">
        <p14:creationId xmlns:p14="http://schemas.microsoft.com/office/powerpoint/2010/main" val="394275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1051" y="422329"/>
            <a:ext cx="9601200" cy="1485900"/>
          </a:xfrm>
        </p:spPr>
        <p:txBody>
          <a:bodyPr/>
          <a:lstStyle/>
          <a:p>
            <a:pPr algn="ctr"/>
            <a:r>
              <a:rPr lang="en-US" dirty="0">
                <a:solidFill>
                  <a:schemeClr val="tx1"/>
                </a:solidFill>
              </a:rPr>
              <a:t>Let’s Discuss</a:t>
            </a:r>
          </a:p>
        </p:txBody>
      </p:sp>
      <p:sp>
        <p:nvSpPr>
          <p:cNvPr id="3" name="Content Placeholder 2"/>
          <p:cNvSpPr>
            <a:spLocks noGrp="1"/>
          </p:cNvSpPr>
          <p:nvPr>
            <p:ph idx="1"/>
          </p:nvPr>
        </p:nvSpPr>
        <p:spPr>
          <a:xfrm>
            <a:off x="983110" y="1628757"/>
            <a:ext cx="10330653" cy="4250266"/>
          </a:xfrm>
        </p:spPr>
        <p:txBody>
          <a:bodyPr>
            <a:noAutofit/>
          </a:bodyPr>
          <a:lstStyle/>
          <a:p>
            <a:r>
              <a:rPr lang="en-US" sz="2800" dirty="0">
                <a:solidFill>
                  <a:schemeClr val="tx1"/>
                </a:solidFill>
              </a:rPr>
              <a:t>As a </a:t>
            </a:r>
            <a:r>
              <a:rPr lang="en-US" sz="2800" i="1" dirty="0">
                <a:solidFill>
                  <a:schemeClr val="tx1"/>
                </a:solidFill>
              </a:rPr>
              <a:t>student</a:t>
            </a:r>
            <a:r>
              <a:rPr lang="en-US" sz="2800" dirty="0">
                <a:solidFill>
                  <a:schemeClr val="tx1"/>
                </a:solidFill>
              </a:rPr>
              <a:t>, did anyone ever teach you how to study? What did they tell you to do? </a:t>
            </a:r>
          </a:p>
          <a:p>
            <a:endParaRPr lang="en-US" sz="2800" dirty="0">
              <a:solidFill>
                <a:schemeClr val="tx1"/>
              </a:solidFill>
            </a:endParaRPr>
          </a:p>
          <a:p>
            <a:r>
              <a:rPr lang="en-US" sz="2800" dirty="0">
                <a:solidFill>
                  <a:schemeClr val="tx1"/>
                </a:solidFill>
              </a:rPr>
              <a:t>As an </a:t>
            </a:r>
            <a:r>
              <a:rPr lang="en-US" sz="2800" i="1" dirty="0">
                <a:solidFill>
                  <a:schemeClr val="tx1"/>
                </a:solidFill>
              </a:rPr>
              <a:t>instructor</a:t>
            </a:r>
            <a:r>
              <a:rPr lang="en-US" sz="2800" dirty="0">
                <a:solidFill>
                  <a:schemeClr val="tx1"/>
                </a:solidFill>
              </a:rPr>
              <a:t>, do you ever talk to your students about how they should study? What do you recommend? </a:t>
            </a:r>
          </a:p>
          <a:p>
            <a:endParaRPr lang="en-US" sz="2800" dirty="0">
              <a:solidFill>
                <a:schemeClr val="tx1"/>
              </a:solidFill>
            </a:endParaRPr>
          </a:p>
        </p:txBody>
      </p:sp>
      <p:pic>
        <p:nvPicPr>
          <p:cNvPr id="4" name="Picture 3" descr="Team:Sweden/Logbook - 2009.igem.org">
            <a:extLst>
              <a:ext uri="{FF2B5EF4-FFF2-40B4-BE49-F238E27FC236}">
                <a16:creationId xmlns:a16="http://schemas.microsoft.com/office/drawing/2014/main" id="{4A95965A-7609-4C65-9D90-00E4E7120F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84474" y="4493104"/>
            <a:ext cx="2361516" cy="2059243"/>
          </a:xfrm>
          <a:prstGeom prst="rect">
            <a:avLst/>
          </a:prstGeom>
        </p:spPr>
      </p:pic>
      <p:pic>
        <p:nvPicPr>
          <p:cNvPr id="5" name="Picture 4" descr="A picture containing clock&#10;&#10;Description automatically generated">
            <a:extLst>
              <a:ext uri="{FF2B5EF4-FFF2-40B4-BE49-F238E27FC236}">
                <a16:creationId xmlns:a16="http://schemas.microsoft.com/office/drawing/2014/main" id="{45E1E5E8-9409-4FC7-BFCF-D5A264FD746C}"/>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50310" y="3994111"/>
            <a:ext cx="3813333" cy="2454833"/>
          </a:xfrm>
          <a:prstGeom prst="rect">
            <a:avLst/>
          </a:prstGeom>
        </p:spPr>
      </p:pic>
    </p:spTree>
    <p:extLst>
      <p:ext uri="{BB962C8B-B14F-4D97-AF65-F5344CB8AC3E}">
        <p14:creationId xmlns:p14="http://schemas.microsoft.com/office/powerpoint/2010/main" val="364591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777" y="359834"/>
            <a:ext cx="11670223" cy="1485900"/>
          </a:xfrm>
        </p:spPr>
        <p:txBody>
          <a:bodyPr/>
          <a:lstStyle/>
          <a:p>
            <a:pPr algn="ctr"/>
            <a:r>
              <a:rPr lang="en-US" dirty="0">
                <a:solidFill>
                  <a:schemeClr val="tx1"/>
                </a:solidFill>
              </a:rPr>
              <a:t>Evidence-Based Learning Strategies (EBLS)</a:t>
            </a:r>
          </a:p>
        </p:txBody>
      </p:sp>
      <p:sp>
        <p:nvSpPr>
          <p:cNvPr id="3" name="Content Placeholder 2"/>
          <p:cNvSpPr>
            <a:spLocks noGrp="1"/>
          </p:cNvSpPr>
          <p:nvPr>
            <p:ph idx="1"/>
          </p:nvPr>
        </p:nvSpPr>
        <p:spPr>
          <a:xfrm>
            <a:off x="1479053" y="1458275"/>
            <a:ext cx="10160173" cy="4911527"/>
          </a:xfrm>
        </p:spPr>
        <p:txBody>
          <a:bodyPr>
            <a:normAutofit lnSpcReduction="10000"/>
          </a:bodyPr>
          <a:lstStyle/>
          <a:p>
            <a:r>
              <a:rPr lang="en-US" sz="2800" dirty="0">
                <a:solidFill>
                  <a:schemeClr val="tx1"/>
                </a:solidFill>
              </a:rPr>
              <a:t>Concrete examples</a:t>
            </a:r>
          </a:p>
          <a:p>
            <a:endParaRPr lang="en-US" sz="2800" dirty="0">
              <a:solidFill>
                <a:schemeClr val="tx1"/>
              </a:solidFill>
            </a:endParaRPr>
          </a:p>
          <a:p>
            <a:r>
              <a:rPr lang="en-US" sz="2800" dirty="0">
                <a:solidFill>
                  <a:schemeClr val="tx1"/>
                </a:solidFill>
              </a:rPr>
              <a:t>Dual coding</a:t>
            </a:r>
          </a:p>
          <a:p>
            <a:endParaRPr lang="en-US" sz="2800" dirty="0">
              <a:solidFill>
                <a:schemeClr val="tx1"/>
              </a:solidFill>
            </a:endParaRPr>
          </a:p>
          <a:p>
            <a:r>
              <a:rPr lang="en-US" sz="2800" dirty="0">
                <a:solidFill>
                  <a:schemeClr val="tx1"/>
                </a:solidFill>
              </a:rPr>
              <a:t>Active retrieval (or retrieval practice)</a:t>
            </a:r>
          </a:p>
          <a:p>
            <a:endParaRPr lang="en-US" sz="2800" dirty="0">
              <a:solidFill>
                <a:schemeClr val="tx1"/>
              </a:solidFill>
            </a:endParaRPr>
          </a:p>
          <a:p>
            <a:r>
              <a:rPr lang="en-US" sz="2800" dirty="0">
                <a:solidFill>
                  <a:schemeClr val="tx1"/>
                </a:solidFill>
              </a:rPr>
              <a:t>Distributed (or spaced) practice</a:t>
            </a:r>
          </a:p>
          <a:p>
            <a:pPr marL="0" indent="0">
              <a:buNone/>
            </a:pPr>
            <a:endParaRPr lang="en-US" sz="2800" dirty="0">
              <a:solidFill>
                <a:schemeClr val="tx1"/>
              </a:solidFill>
            </a:endParaRPr>
          </a:p>
          <a:p>
            <a:r>
              <a:rPr lang="en-US" sz="2800" dirty="0">
                <a:solidFill>
                  <a:schemeClr val="tx1"/>
                </a:solidFill>
              </a:rPr>
              <a:t>Feedback and assessment</a:t>
            </a:r>
          </a:p>
          <a:p>
            <a:endParaRPr lang="en-US" sz="2800" dirty="0">
              <a:solidFill>
                <a:schemeClr val="tx1"/>
              </a:solidFill>
            </a:endParaRPr>
          </a:p>
        </p:txBody>
      </p:sp>
      <p:pic>
        <p:nvPicPr>
          <p:cNvPr id="5" name="Picture 4" descr="Dialog Tip &lt;strong&gt;Advice&lt;/strong&gt; - Free vector graphic on Pixabay">
            <a:extLst>
              <a:ext uri="{FF2B5EF4-FFF2-40B4-BE49-F238E27FC236}">
                <a16:creationId xmlns:a16="http://schemas.microsoft.com/office/drawing/2014/main" id="{F83A2FB0-FC69-4042-8B93-698F1FB221F2}"/>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463980" y="2516370"/>
            <a:ext cx="3058041" cy="2175669"/>
          </a:xfrm>
          <a:prstGeom prst="rect">
            <a:avLst/>
          </a:prstGeom>
        </p:spPr>
      </p:pic>
    </p:spTree>
    <p:extLst>
      <p:ext uri="{BB962C8B-B14F-4D97-AF65-F5344CB8AC3E}">
        <p14:creationId xmlns:p14="http://schemas.microsoft.com/office/powerpoint/2010/main" val="360881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3074" y="332745"/>
            <a:ext cx="9155947" cy="1429908"/>
          </a:xfrm>
        </p:spPr>
        <p:txBody>
          <a:bodyPr>
            <a:normAutofit/>
          </a:bodyPr>
          <a:lstStyle/>
          <a:p>
            <a:pPr algn="ctr"/>
            <a:r>
              <a:rPr lang="en-US" b="1" dirty="0">
                <a:solidFill>
                  <a:schemeClr val="tx1"/>
                </a:solidFill>
              </a:rPr>
              <a:t>Concrete Examples</a:t>
            </a:r>
            <a:r>
              <a:rPr lang="en-US" dirty="0">
                <a:solidFill>
                  <a:schemeClr val="tx1"/>
                </a:solidFill>
              </a:rPr>
              <a:t>: What is it?</a:t>
            </a:r>
          </a:p>
        </p:txBody>
      </p:sp>
      <p:sp>
        <p:nvSpPr>
          <p:cNvPr id="3" name="Content Placeholder 2"/>
          <p:cNvSpPr>
            <a:spLocks noGrp="1"/>
          </p:cNvSpPr>
          <p:nvPr>
            <p:ph idx="1"/>
          </p:nvPr>
        </p:nvSpPr>
        <p:spPr>
          <a:xfrm>
            <a:off x="1441753" y="1449740"/>
            <a:ext cx="7886700" cy="4351338"/>
          </a:xfrm>
        </p:spPr>
        <p:txBody>
          <a:bodyPr>
            <a:normAutofit/>
          </a:bodyPr>
          <a:lstStyle/>
          <a:p>
            <a:r>
              <a:rPr lang="en-US" sz="2800" dirty="0">
                <a:solidFill>
                  <a:schemeClr val="tx1"/>
                </a:solidFill>
              </a:rPr>
              <a:t>Giving specific examples of concepts</a:t>
            </a:r>
          </a:p>
        </p:txBody>
      </p:sp>
      <p:grpSp>
        <p:nvGrpSpPr>
          <p:cNvPr id="5" name="Group 4"/>
          <p:cNvGrpSpPr/>
          <p:nvPr/>
        </p:nvGrpSpPr>
        <p:grpSpPr>
          <a:xfrm>
            <a:off x="2071658" y="2688788"/>
            <a:ext cx="8298778" cy="3574380"/>
            <a:chOff x="288757" y="2462459"/>
            <a:chExt cx="8298778" cy="3574380"/>
          </a:xfrm>
        </p:grpSpPr>
        <p:grpSp>
          <p:nvGrpSpPr>
            <p:cNvPr id="16" name="Group 15">
              <a:extLst>
                <a:ext uri="{FF2B5EF4-FFF2-40B4-BE49-F238E27FC236}">
                  <a16:creationId xmlns:a16="http://schemas.microsoft.com/office/drawing/2014/main" id="{9EB222E7-C1B6-4CDF-914F-FACB12EBFF86}"/>
                </a:ext>
              </a:extLst>
            </p:cNvPr>
            <p:cNvGrpSpPr/>
            <p:nvPr/>
          </p:nvGrpSpPr>
          <p:grpSpPr>
            <a:xfrm>
              <a:off x="288757" y="4054638"/>
              <a:ext cx="8298778" cy="1982201"/>
              <a:chOff x="288757" y="3429000"/>
              <a:chExt cx="8298778" cy="1982201"/>
            </a:xfrm>
          </p:grpSpPr>
          <p:sp>
            <p:nvSpPr>
              <p:cNvPr id="4" name="Rectangle 3">
                <a:extLst>
                  <a:ext uri="{FF2B5EF4-FFF2-40B4-BE49-F238E27FC236}">
                    <a16:creationId xmlns:a16="http://schemas.microsoft.com/office/drawing/2014/main" id="{A5D53AFB-A5DC-48DC-B44C-07B30CDC3A47}"/>
                  </a:ext>
                </a:extLst>
              </p:cNvPr>
              <p:cNvSpPr/>
              <p:nvPr/>
            </p:nvSpPr>
            <p:spPr>
              <a:xfrm>
                <a:off x="288757" y="3729789"/>
                <a:ext cx="4363453" cy="861774"/>
              </a:xfrm>
              <a:prstGeom prst="rect">
                <a:avLst/>
              </a:prstGeom>
              <a:noFill/>
            </p:spPr>
            <p:txBody>
              <a:bodyPr wrap="square" lIns="91440" tIns="45720" rIns="91440" bIns="45720">
                <a:spAutoFit/>
              </a:bodyPr>
              <a:lstStyle/>
              <a:p>
                <a:pPr algn="ctr"/>
                <a:r>
                  <a:rPr lang="en-US" sz="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e.g.</a:t>
                </a:r>
              </a:p>
            </p:txBody>
          </p:sp>
          <p:sp>
            <p:nvSpPr>
              <p:cNvPr id="8" name="Rectangle 7">
                <a:extLst>
                  <a:ext uri="{FF2B5EF4-FFF2-40B4-BE49-F238E27FC236}">
                    <a16:creationId xmlns:a16="http://schemas.microsoft.com/office/drawing/2014/main" id="{9BE9C8B8-04E6-45AE-8310-BA85DE970D42}"/>
                  </a:ext>
                </a:extLst>
              </p:cNvPr>
              <p:cNvSpPr/>
              <p:nvPr/>
            </p:nvSpPr>
            <p:spPr>
              <a:xfrm>
                <a:off x="2205787" y="4066671"/>
                <a:ext cx="4363453" cy="861774"/>
              </a:xfrm>
              <a:prstGeom prst="rect">
                <a:avLst/>
              </a:prstGeom>
              <a:noFill/>
            </p:spPr>
            <p:txBody>
              <a:bodyPr wrap="square" lIns="91440" tIns="45720" rIns="91440" bIns="45720">
                <a:spAutoFit/>
              </a:bodyPr>
              <a:lstStyle/>
              <a:p>
                <a:pPr algn="ctr"/>
                <a:r>
                  <a:rPr lang="en-US" sz="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e.g.</a:t>
                </a:r>
              </a:p>
            </p:txBody>
          </p:sp>
          <p:sp>
            <p:nvSpPr>
              <p:cNvPr id="10" name="Rectangle 9">
                <a:extLst>
                  <a:ext uri="{FF2B5EF4-FFF2-40B4-BE49-F238E27FC236}">
                    <a16:creationId xmlns:a16="http://schemas.microsoft.com/office/drawing/2014/main" id="{3897B227-DD90-441F-8690-305FACA60A8F}"/>
                  </a:ext>
                </a:extLst>
              </p:cNvPr>
              <p:cNvSpPr/>
              <p:nvPr/>
            </p:nvSpPr>
            <p:spPr>
              <a:xfrm>
                <a:off x="4224082" y="3761873"/>
                <a:ext cx="4363453" cy="861774"/>
              </a:xfrm>
              <a:prstGeom prst="rect">
                <a:avLst/>
              </a:prstGeom>
              <a:noFill/>
            </p:spPr>
            <p:txBody>
              <a:bodyPr wrap="square" lIns="91440" tIns="45720" rIns="91440" bIns="45720">
                <a:spAutoFit/>
              </a:bodyPr>
              <a:lstStyle/>
              <a:p>
                <a:pPr algn="ctr"/>
                <a:r>
                  <a:rPr lang="en-US" sz="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e.g.</a:t>
                </a:r>
              </a:p>
            </p:txBody>
          </p:sp>
          <p:sp>
            <p:nvSpPr>
              <p:cNvPr id="11" name="Explosion: 14 Points 10">
                <a:extLst>
                  <a:ext uri="{FF2B5EF4-FFF2-40B4-BE49-F238E27FC236}">
                    <a16:creationId xmlns:a16="http://schemas.microsoft.com/office/drawing/2014/main" id="{50596A4C-B28F-4EA7-8855-93300B250C10}"/>
                  </a:ext>
                </a:extLst>
              </p:cNvPr>
              <p:cNvSpPr/>
              <p:nvPr/>
            </p:nvSpPr>
            <p:spPr>
              <a:xfrm>
                <a:off x="1415210" y="3429000"/>
                <a:ext cx="2133600" cy="1645319"/>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4 Points 12">
                <a:extLst>
                  <a:ext uri="{FF2B5EF4-FFF2-40B4-BE49-F238E27FC236}">
                    <a16:creationId xmlns:a16="http://schemas.microsoft.com/office/drawing/2014/main" id="{A5A18333-3F4D-47E8-8E42-AB78C81153BA}"/>
                  </a:ext>
                </a:extLst>
              </p:cNvPr>
              <p:cNvSpPr/>
              <p:nvPr/>
            </p:nvSpPr>
            <p:spPr>
              <a:xfrm>
                <a:off x="5414457" y="3429000"/>
                <a:ext cx="2133600" cy="1645319"/>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4 Points 14">
                <a:extLst>
                  <a:ext uri="{FF2B5EF4-FFF2-40B4-BE49-F238E27FC236}">
                    <a16:creationId xmlns:a16="http://schemas.microsoft.com/office/drawing/2014/main" id="{BEB8D6B0-C516-4237-A904-B134BB10B7C6}"/>
                  </a:ext>
                </a:extLst>
              </p:cNvPr>
              <p:cNvSpPr/>
              <p:nvPr/>
            </p:nvSpPr>
            <p:spPr>
              <a:xfrm>
                <a:off x="3388137" y="3765882"/>
                <a:ext cx="2133600" cy="1645319"/>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Graphic 23" descr="Lightbulb">
              <a:extLst>
                <a:ext uri="{FF2B5EF4-FFF2-40B4-BE49-F238E27FC236}">
                  <a16:creationId xmlns:a16="http://schemas.microsoft.com/office/drawing/2014/main" id="{93A81924-03E0-4DD2-887E-11A118A7BB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4798" y="2462459"/>
              <a:ext cx="1205675" cy="1205675"/>
            </a:xfrm>
            <a:prstGeom prst="rect">
              <a:avLst/>
            </a:prstGeom>
          </p:spPr>
        </p:pic>
        <p:pic>
          <p:nvPicPr>
            <p:cNvPr id="26" name="Graphic 25" descr="Arrow: Straight">
              <a:extLst>
                <a:ext uri="{FF2B5EF4-FFF2-40B4-BE49-F238E27FC236}">
                  <a16:creationId xmlns:a16="http://schemas.microsoft.com/office/drawing/2014/main" id="{F32FA910-1161-43A3-9650-21924CB9D1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748011">
              <a:off x="2968180" y="3149773"/>
              <a:ext cx="1341868" cy="914400"/>
            </a:xfrm>
            <a:prstGeom prst="rect">
              <a:avLst/>
            </a:prstGeom>
          </p:spPr>
        </p:pic>
        <p:pic>
          <p:nvPicPr>
            <p:cNvPr id="30" name="Graphic 29" descr="Arrow: Straight">
              <a:extLst>
                <a:ext uri="{FF2B5EF4-FFF2-40B4-BE49-F238E27FC236}">
                  <a16:creationId xmlns:a16="http://schemas.microsoft.com/office/drawing/2014/main" id="{C44DBEED-73DD-49EB-AC10-8C3AD6FD64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004582">
              <a:off x="4639519" y="2971800"/>
              <a:ext cx="1341868" cy="914400"/>
            </a:xfrm>
            <a:prstGeom prst="rect">
              <a:avLst/>
            </a:prstGeom>
          </p:spPr>
        </p:pic>
        <p:pic>
          <p:nvPicPr>
            <p:cNvPr id="32" name="Graphic 31" descr="Arrow: Straight">
              <a:extLst>
                <a:ext uri="{FF2B5EF4-FFF2-40B4-BE49-F238E27FC236}">
                  <a16:creationId xmlns:a16="http://schemas.microsoft.com/office/drawing/2014/main" id="{CE394CF2-DB12-40E9-9E63-6059812A1E6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3929197" y="3634678"/>
              <a:ext cx="1040441" cy="914400"/>
            </a:xfrm>
            <a:prstGeom prst="rect">
              <a:avLst/>
            </a:prstGeom>
          </p:spPr>
        </p:pic>
      </p:grpSp>
    </p:spTree>
    <p:extLst>
      <p:ext uri="{BB962C8B-B14F-4D97-AF65-F5344CB8AC3E}">
        <p14:creationId xmlns:p14="http://schemas.microsoft.com/office/powerpoint/2010/main" val="31143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0043" y="423746"/>
            <a:ext cx="9766081" cy="1429908"/>
          </a:xfrm>
        </p:spPr>
        <p:txBody>
          <a:bodyPr>
            <a:normAutofit/>
          </a:bodyPr>
          <a:lstStyle/>
          <a:p>
            <a:pPr algn="ctr"/>
            <a:r>
              <a:rPr lang="en-US" b="1" dirty="0">
                <a:solidFill>
                  <a:schemeClr val="tx1"/>
                </a:solidFill>
              </a:rPr>
              <a:t>Concrete Examples</a:t>
            </a:r>
            <a:r>
              <a:rPr lang="en-US" dirty="0">
                <a:solidFill>
                  <a:schemeClr val="tx1"/>
                </a:solidFill>
              </a:rPr>
              <a:t>: How have I used it?</a:t>
            </a:r>
          </a:p>
        </p:txBody>
      </p:sp>
      <p:sp>
        <p:nvSpPr>
          <p:cNvPr id="3" name="Content Placeholder 2"/>
          <p:cNvSpPr>
            <a:spLocks noGrp="1"/>
          </p:cNvSpPr>
          <p:nvPr>
            <p:ph idx="1"/>
          </p:nvPr>
        </p:nvSpPr>
        <p:spPr>
          <a:xfrm>
            <a:off x="1392542" y="1507167"/>
            <a:ext cx="9644121" cy="4351338"/>
          </a:xfrm>
        </p:spPr>
        <p:txBody>
          <a:bodyPr>
            <a:normAutofit/>
          </a:bodyPr>
          <a:lstStyle/>
          <a:p>
            <a:r>
              <a:rPr lang="en-US" sz="2800" dirty="0">
                <a:solidFill>
                  <a:schemeClr val="tx1"/>
                </a:solidFill>
              </a:rPr>
              <a:t>Provide examples of abstract concepts in lecture</a:t>
            </a:r>
          </a:p>
          <a:p>
            <a:endParaRPr lang="en-US" sz="2800" dirty="0">
              <a:solidFill>
                <a:schemeClr val="tx1"/>
              </a:solidFill>
            </a:endParaRPr>
          </a:p>
          <a:p>
            <a:r>
              <a:rPr lang="en-US" sz="2800" dirty="0">
                <a:solidFill>
                  <a:schemeClr val="tx1"/>
                </a:solidFill>
              </a:rPr>
              <a:t>Encourage students to think of examples themselves</a:t>
            </a:r>
          </a:p>
        </p:txBody>
      </p:sp>
      <p:pic>
        <p:nvPicPr>
          <p:cNvPr id="4" name="Picture 3">
            <a:extLst>
              <a:ext uri="{FF2B5EF4-FFF2-40B4-BE49-F238E27FC236}">
                <a16:creationId xmlns:a16="http://schemas.microsoft.com/office/drawing/2014/main" id="{435A8C95-0621-4365-BE39-DA74FB6326DA}"/>
              </a:ext>
            </a:extLst>
          </p:cNvPr>
          <p:cNvPicPr>
            <a:picLocks noChangeAspect="1"/>
          </p:cNvPicPr>
          <p:nvPr/>
        </p:nvPicPr>
        <p:blipFill>
          <a:blip r:embed="rId3"/>
          <a:stretch>
            <a:fillRect/>
          </a:stretch>
        </p:blipFill>
        <p:spPr>
          <a:xfrm>
            <a:off x="3975100" y="3682836"/>
            <a:ext cx="3767959" cy="2529698"/>
          </a:xfrm>
          <a:prstGeom prst="rect">
            <a:avLst/>
          </a:prstGeom>
        </p:spPr>
      </p:pic>
    </p:spTree>
    <p:extLst>
      <p:ext uri="{BB962C8B-B14F-4D97-AF65-F5344CB8AC3E}">
        <p14:creationId xmlns:p14="http://schemas.microsoft.com/office/powerpoint/2010/main" val="307078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8420" y="356460"/>
            <a:ext cx="10771322" cy="1408086"/>
          </a:xfrm>
        </p:spPr>
        <p:txBody>
          <a:bodyPr>
            <a:normAutofit/>
          </a:bodyPr>
          <a:lstStyle/>
          <a:p>
            <a:pPr algn="ctr"/>
            <a:r>
              <a:rPr lang="en-US" b="1" dirty="0">
                <a:solidFill>
                  <a:schemeClr val="tx1"/>
                </a:solidFill>
              </a:rPr>
              <a:t>Dual Coding</a:t>
            </a:r>
            <a:r>
              <a:rPr lang="en-US" dirty="0">
                <a:solidFill>
                  <a:schemeClr val="tx1"/>
                </a:solidFill>
              </a:rPr>
              <a:t>: What is it?</a:t>
            </a:r>
          </a:p>
        </p:txBody>
      </p:sp>
      <p:sp>
        <p:nvSpPr>
          <p:cNvPr id="3" name="Content Placeholder 2"/>
          <p:cNvSpPr>
            <a:spLocks noGrp="1"/>
          </p:cNvSpPr>
          <p:nvPr>
            <p:ph idx="1"/>
          </p:nvPr>
        </p:nvSpPr>
        <p:spPr>
          <a:xfrm>
            <a:off x="1269379" y="1455338"/>
            <a:ext cx="9501943" cy="4351338"/>
          </a:xfrm>
        </p:spPr>
        <p:txBody>
          <a:bodyPr>
            <a:normAutofit/>
          </a:bodyPr>
          <a:lstStyle/>
          <a:p>
            <a:r>
              <a:rPr lang="en-US" sz="2800" dirty="0">
                <a:solidFill>
                  <a:schemeClr val="tx1"/>
                </a:solidFill>
              </a:rPr>
              <a:t>Providing words and visuals to illustrate a concept</a:t>
            </a:r>
          </a:p>
        </p:txBody>
      </p:sp>
      <p:grpSp>
        <p:nvGrpSpPr>
          <p:cNvPr id="4" name="Group 3">
            <a:extLst>
              <a:ext uri="{FF2B5EF4-FFF2-40B4-BE49-F238E27FC236}">
                <a16:creationId xmlns:a16="http://schemas.microsoft.com/office/drawing/2014/main" id="{F749A391-6CBB-00AA-7A9E-126426B37C44}"/>
              </a:ext>
            </a:extLst>
          </p:cNvPr>
          <p:cNvGrpSpPr/>
          <p:nvPr/>
        </p:nvGrpSpPr>
        <p:grpSpPr>
          <a:xfrm>
            <a:off x="4312970" y="2636677"/>
            <a:ext cx="3513014" cy="3125395"/>
            <a:chOff x="3857273" y="2636677"/>
            <a:chExt cx="3513014" cy="3125395"/>
          </a:xfrm>
        </p:grpSpPr>
        <p:pic>
          <p:nvPicPr>
            <p:cNvPr id="18" name="Graphic 23" descr="Lightbulb">
              <a:extLst>
                <a:ext uri="{FF2B5EF4-FFF2-40B4-BE49-F238E27FC236}">
                  <a16:creationId xmlns:a16="http://schemas.microsoft.com/office/drawing/2014/main" id="{93A81924-03E0-4DD2-887E-11A118A7BB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95687" y="2636677"/>
              <a:ext cx="3125395" cy="3125395"/>
            </a:xfrm>
            <a:prstGeom prst="rect">
              <a:avLst/>
            </a:prstGeom>
          </p:spPr>
        </p:pic>
        <p:sp>
          <p:nvSpPr>
            <p:cNvPr id="19" name="Rectangle 18">
              <a:extLst>
                <a:ext uri="{FF2B5EF4-FFF2-40B4-BE49-F238E27FC236}">
                  <a16:creationId xmlns:a16="http://schemas.microsoft.com/office/drawing/2014/main" id="{9BE9C8B8-04E6-45AE-8310-BA85DE970D42}"/>
                </a:ext>
              </a:extLst>
            </p:cNvPr>
            <p:cNvSpPr/>
            <p:nvPr/>
          </p:nvSpPr>
          <p:spPr>
            <a:xfrm>
              <a:off x="3857273" y="3155515"/>
              <a:ext cx="3513014" cy="861774"/>
            </a:xfrm>
            <a:prstGeom prst="rect">
              <a:avLst/>
            </a:prstGeom>
            <a:noFill/>
          </p:spPr>
          <p:txBody>
            <a:bodyPr wrap="square" lIns="91440" tIns="45720" rIns="91440" bIns="45720">
              <a:spAutoFit/>
            </a:bodyPr>
            <a:lstStyle/>
            <a:p>
              <a:pPr algn="ctr"/>
              <a:r>
                <a:rPr lang="en-US" sz="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Aha!</a:t>
              </a:r>
            </a:p>
          </p:txBody>
        </p:sp>
      </p:grpSp>
    </p:spTree>
    <p:extLst>
      <p:ext uri="{BB962C8B-B14F-4D97-AF65-F5344CB8AC3E}">
        <p14:creationId xmlns:p14="http://schemas.microsoft.com/office/powerpoint/2010/main" val="303663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49" y="328827"/>
            <a:ext cx="8448191" cy="1429908"/>
          </a:xfrm>
        </p:spPr>
        <p:txBody>
          <a:bodyPr>
            <a:normAutofit/>
          </a:bodyPr>
          <a:lstStyle/>
          <a:p>
            <a:pPr algn="ctr"/>
            <a:r>
              <a:rPr lang="en-US" b="1" dirty="0">
                <a:solidFill>
                  <a:schemeClr val="tx1"/>
                </a:solidFill>
              </a:rPr>
              <a:t>Dual Coding</a:t>
            </a:r>
            <a:r>
              <a:rPr lang="en-US" dirty="0">
                <a:solidFill>
                  <a:schemeClr val="tx1"/>
                </a:solidFill>
              </a:rPr>
              <a:t>: How have I used it?</a:t>
            </a:r>
          </a:p>
        </p:txBody>
      </p:sp>
      <p:sp>
        <p:nvSpPr>
          <p:cNvPr id="3" name="Content Placeholder 2"/>
          <p:cNvSpPr>
            <a:spLocks noGrp="1"/>
          </p:cNvSpPr>
          <p:nvPr>
            <p:ph idx="1"/>
          </p:nvPr>
        </p:nvSpPr>
        <p:spPr>
          <a:xfrm>
            <a:off x="1445092" y="1394847"/>
            <a:ext cx="10554346" cy="4351338"/>
          </a:xfrm>
        </p:spPr>
        <p:txBody>
          <a:bodyPr>
            <a:normAutofit/>
          </a:bodyPr>
          <a:lstStyle/>
          <a:p>
            <a:r>
              <a:rPr lang="en-US" sz="2800" dirty="0">
                <a:solidFill>
                  <a:schemeClr val="tx1"/>
                </a:solidFill>
              </a:rPr>
              <a:t>Include words and images into lecture slides</a:t>
            </a:r>
          </a:p>
          <a:p>
            <a:endParaRPr lang="en-US" sz="2800" dirty="0">
              <a:solidFill>
                <a:schemeClr val="tx1"/>
              </a:solidFill>
            </a:endParaRPr>
          </a:p>
          <a:p>
            <a:r>
              <a:rPr lang="en-US" sz="2800" dirty="0">
                <a:solidFill>
                  <a:schemeClr val="tx1"/>
                </a:solidFill>
              </a:rPr>
              <a:t>Encourage students to incorporate images into their note-taking </a:t>
            </a:r>
          </a:p>
        </p:txBody>
      </p:sp>
      <p:grpSp>
        <p:nvGrpSpPr>
          <p:cNvPr id="32" name="Group 31">
            <a:extLst>
              <a:ext uri="{FF2B5EF4-FFF2-40B4-BE49-F238E27FC236}">
                <a16:creationId xmlns:a16="http://schemas.microsoft.com/office/drawing/2014/main" id="{4ACA9C72-7477-4979-86C8-D2DB4A60CB6C}"/>
              </a:ext>
            </a:extLst>
          </p:cNvPr>
          <p:cNvGrpSpPr/>
          <p:nvPr/>
        </p:nvGrpSpPr>
        <p:grpSpPr>
          <a:xfrm>
            <a:off x="3046166" y="3469751"/>
            <a:ext cx="5987261" cy="3388248"/>
            <a:chOff x="1048252" y="1683477"/>
            <a:chExt cx="6561221" cy="3923220"/>
          </a:xfrm>
        </p:grpSpPr>
        <p:pic>
          <p:nvPicPr>
            <p:cNvPr id="33" name="Picture 4">
              <a:extLst>
                <a:ext uri="{FF2B5EF4-FFF2-40B4-BE49-F238E27FC236}">
                  <a16:creationId xmlns:a16="http://schemas.microsoft.com/office/drawing/2014/main" id="{B4703957-E8F5-4042-94A6-0EAA0EA13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52" y="1948446"/>
              <a:ext cx="6561221" cy="365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01BEFC4D-A297-4DD0-B472-435D3A1DAFB0}"/>
                </a:ext>
              </a:extLst>
            </p:cNvPr>
            <p:cNvSpPr txBox="1"/>
            <p:nvPr/>
          </p:nvSpPr>
          <p:spPr>
            <a:xfrm>
              <a:off x="5999819" y="1683477"/>
              <a:ext cx="1609654" cy="320734"/>
            </a:xfrm>
            <a:prstGeom prst="rect">
              <a:avLst/>
            </a:prstGeom>
            <a:noFill/>
          </p:spPr>
          <p:txBody>
            <a:bodyPr wrap="square" rtlCol="0">
              <a:spAutoFit/>
            </a:bodyPr>
            <a:lstStyle/>
            <a:p>
              <a:r>
                <a:rPr lang="en-US" sz="1200" b="1" dirty="0">
                  <a:latin typeface="Bahnschrift" panose="020B0502040204020203" pitchFamily="34" charset="0"/>
                  <a:cs typeface="Times New Roman" panose="02020603050405020304" pitchFamily="18" charset="0"/>
                </a:rPr>
                <a:t>Terminal buttons</a:t>
              </a:r>
            </a:p>
          </p:txBody>
        </p:sp>
        <p:grpSp>
          <p:nvGrpSpPr>
            <p:cNvPr id="35" name="Group 34">
              <a:extLst>
                <a:ext uri="{FF2B5EF4-FFF2-40B4-BE49-F238E27FC236}">
                  <a16:creationId xmlns:a16="http://schemas.microsoft.com/office/drawing/2014/main" id="{56184FB0-F8DF-4B3A-9055-1DD42948BFF5}"/>
                </a:ext>
              </a:extLst>
            </p:cNvPr>
            <p:cNvGrpSpPr/>
            <p:nvPr/>
          </p:nvGrpSpPr>
          <p:grpSpPr>
            <a:xfrm>
              <a:off x="1048252" y="1948446"/>
              <a:ext cx="6549188" cy="2377042"/>
              <a:chOff x="1048252" y="1948446"/>
              <a:chExt cx="6549188" cy="2377042"/>
            </a:xfrm>
          </p:grpSpPr>
          <p:sp>
            <p:nvSpPr>
              <p:cNvPr id="37" name="Rectangle 36">
                <a:extLst>
                  <a:ext uri="{FF2B5EF4-FFF2-40B4-BE49-F238E27FC236}">
                    <a16:creationId xmlns:a16="http://schemas.microsoft.com/office/drawing/2014/main" id="{255B6A00-1BD3-40DD-B58A-ED2DDF721610}"/>
                  </a:ext>
                </a:extLst>
              </p:cNvPr>
              <p:cNvSpPr/>
              <p:nvPr/>
            </p:nvSpPr>
            <p:spPr>
              <a:xfrm>
                <a:off x="6605337" y="1948446"/>
                <a:ext cx="992103" cy="276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a:extLst>
                  <a:ext uri="{FF2B5EF4-FFF2-40B4-BE49-F238E27FC236}">
                    <a16:creationId xmlns:a16="http://schemas.microsoft.com/office/drawing/2014/main" id="{D89D9EF3-3DB2-47CE-A948-2F06D943C775}"/>
                  </a:ext>
                </a:extLst>
              </p:cNvPr>
              <p:cNvSpPr/>
              <p:nvPr/>
            </p:nvSpPr>
            <p:spPr>
              <a:xfrm flipV="1">
                <a:off x="1048252" y="4042610"/>
                <a:ext cx="618627" cy="282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id="{A4593C15-B069-477F-A002-952F64E92F92}"/>
                </a:ext>
              </a:extLst>
            </p:cNvPr>
            <p:cNvSpPr txBox="1"/>
            <p:nvPr/>
          </p:nvSpPr>
          <p:spPr>
            <a:xfrm>
              <a:off x="1096380" y="4084186"/>
              <a:ext cx="1043739" cy="298324"/>
            </a:xfrm>
            <a:prstGeom prst="rect">
              <a:avLst/>
            </a:prstGeom>
            <a:noFill/>
          </p:spPr>
          <p:txBody>
            <a:bodyPr wrap="square" rtlCol="0">
              <a:spAutoFit/>
            </a:bodyPr>
            <a:lstStyle/>
            <a:p>
              <a:r>
                <a:rPr lang="en-US" sz="1200" b="1" dirty="0">
                  <a:latin typeface="Bahnschrift" panose="020B0502040204020203" pitchFamily="34" charset="0"/>
                  <a:cs typeface="Times New Roman" panose="02020603050405020304" pitchFamily="18" charset="0"/>
                </a:rPr>
                <a:t>Soma</a:t>
              </a:r>
            </a:p>
          </p:txBody>
        </p:sp>
      </p:grpSp>
      <p:grpSp>
        <p:nvGrpSpPr>
          <p:cNvPr id="4" name="Group 3"/>
          <p:cNvGrpSpPr/>
          <p:nvPr/>
        </p:nvGrpSpPr>
        <p:grpSpPr>
          <a:xfrm>
            <a:off x="2030633" y="3325091"/>
            <a:ext cx="8570207" cy="3459843"/>
            <a:chOff x="2030633" y="3065177"/>
            <a:chExt cx="8931836" cy="3719757"/>
          </a:xfrm>
        </p:grpSpPr>
        <p:cxnSp>
          <p:nvCxnSpPr>
            <p:cNvPr id="39" name="Straight Arrow Connector 38">
              <a:extLst>
                <a:ext uri="{FF2B5EF4-FFF2-40B4-BE49-F238E27FC236}">
                  <a16:creationId xmlns:a16="http://schemas.microsoft.com/office/drawing/2014/main" id="{0D89A1F5-0C3E-447F-8F9C-805B85ABCE16}"/>
                </a:ext>
              </a:extLst>
            </p:cNvPr>
            <p:cNvCxnSpPr>
              <a:cxnSpLocks/>
            </p:cNvCxnSpPr>
            <p:nvPr/>
          </p:nvCxnSpPr>
          <p:spPr>
            <a:xfrm flipH="1" flipV="1">
              <a:off x="4021929" y="3416565"/>
              <a:ext cx="1342254" cy="4686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AA5845B-5164-43B5-9B21-CA797DD46FAB}"/>
                </a:ext>
              </a:extLst>
            </p:cNvPr>
            <p:cNvSpPr txBox="1"/>
            <p:nvPr/>
          </p:nvSpPr>
          <p:spPr>
            <a:xfrm>
              <a:off x="6495215" y="3065177"/>
              <a:ext cx="1472346" cy="300082"/>
            </a:xfrm>
            <a:prstGeom prst="rect">
              <a:avLst/>
            </a:prstGeom>
            <a:noFill/>
          </p:spPr>
          <p:txBody>
            <a:bodyPr wrap="square" rtlCol="0">
              <a:spAutoFit/>
            </a:bodyPr>
            <a:lstStyle/>
            <a:p>
              <a:r>
                <a:rPr lang="en-US" sz="1350" dirty="0">
                  <a:solidFill>
                    <a:schemeClr val="tx2">
                      <a:lumMod val="75000"/>
                    </a:schemeClr>
                  </a:solidFill>
                </a:rPr>
                <a:t>The “</a:t>
              </a:r>
              <a:r>
                <a:rPr lang="en-US" sz="1350">
                  <a:solidFill>
                    <a:schemeClr val="tx2">
                      <a:lumMod val="75000"/>
                    </a:schemeClr>
                  </a:solidFill>
                </a:rPr>
                <a:t>sender”</a:t>
              </a:r>
              <a:endParaRPr lang="en-US" sz="1350" dirty="0">
                <a:solidFill>
                  <a:schemeClr val="tx2">
                    <a:lumMod val="75000"/>
                  </a:schemeClr>
                </a:solidFill>
              </a:endParaRPr>
            </a:p>
          </p:txBody>
        </p:sp>
        <p:sp>
          <p:nvSpPr>
            <p:cNvPr id="41" name="TextBox 40">
              <a:extLst>
                <a:ext uri="{FF2B5EF4-FFF2-40B4-BE49-F238E27FC236}">
                  <a16:creationId xmlns:a16="http://schemas.microsoft.com/office/drawing/2014/main" id="{1E9A171A-0017-4B24-A920-0839FBD88E88}"/>
                </a:ext>
              </a:extLst>
            </p:cNvPr>
            <p:cNvSpPr txBox="1"/>
            <p:nvPr/>
          </p:nvSpPr>
          <p:spPr>
            <a:xfrm>
              <a:off x="2852300" y="3221964"/>
              <a:ext cx="1472346" cy="300082"/>
            </a:xfrm>
            <a:prstGeom prst="rect">
              <a:avLst/>
            </a:prstGeom>
            <a:noFill/>
          </p:spPr>
          <p:txBody>
            <a:bodyPr wrap="square" rtlCol="0">
              <a:spAutoFit/>
            </a:bodyPr>
            <a:lstStyle/>
            <a:p>
              <a:r>
                <a:rPr lang="en-US" sz="1350" dirty="0">
                  <a:solidFill>
                    <a:schemeClr val="tx2">
                      <a:lumMod val="75000"/>
                    </a:schemeClr>
                  </a:solidFill>
                </a:rPr>
                <a:t>The “receivers”</a:t>
              </a:r>
            </a:p>
          </p:txBody>
        </p:sp>
        <p:sp>
          <p:nvSpPr>
            <p:cNvPr id="42" name="TextBox 41">
              <a:extLst>
                <a:ext uri="{FF2B5EF4-FFF2-40B4-BE49-F238E27FC236}">
                  <a16:creationId xmlns:a16="http://schemas.microsoft.com/office/drawing/2014/main" id="{5B525A38-D7E9-43FF-B730-AC7F7C0EFC9E}"/>
                </a:ext>
              </a:extLst>
            </p:cNvPr>
            <p:cNvSpPr txBox="1"/>
            <p:nvPr/>
          </p:nvSpPr>
          <p:spPr>
            <a:xfrm>
              <a:off x="2030633" y="4582871"/>
              <a:ext cx="1774568" cy="300082"/>
            </a:xfrm>
            <a:prstGeom prst="rect">
              <a:avLst/>
            </a:prstGeom>
            <a:noFill/>
          </p:spPr>
          <p:txBody>
            <a:bodyPr wrap="square" rtlCol="0">
              <a:spAutoFit/>
            </a:bodyPr>
            <a:lstStyle/>
            <a:p>
              <a:r>
                <a:rPr lang="en-US" sz="1350" dirty="0">
                  <a:solidFill>
                    <a:schemeClr val="tx2">
                      <a:lumMod val="75000"/>
                    </a:schemeClr>
                  </a:solidFill>
                </a:rPr>
                <a:t>Keeps neuron alive</a:t>
              </a:r>
            </a:p>
          </p:txBody>
        </p:sp>
        <p:cxnSp>
          <p:nvCxnSpPr>
            <p:cNvPr id="43" name="Straight Arrow Connector 42">
              <a:extLst>
                <a:ext uri="{FF2B5EF4-FFF2-40B4-BE49-F238E27FC236}">
                  <a16:creationId xmlns:a16="http://schemas.microsoft.com/office/drawing/2014/main" id="{5A5933FB-0CE3-4186-8A8E-62D0B3484B58}"/>
                </a:ext>
              </a:extLst>
            </p:cNvPr>
            <p:cNvCxnSpPr>
              <a:cxnSpLocks/>
            </p:cNvCxnSpPr>
            <p:nvPr/>
          </p:nvCxnSpPr>
          <p:spPr>
            <a:xfrm flipH="1" flipV="1">
              <a:off x="2830062" y="5005967"/>
              <a:ext cx="300976" cy="5000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81E868A-6CE7-4F3A-ABD8-67D1D6A3DE07}"/>
                </a:ext>
              </a:extLst>
            </p:cNvPr>
            <p:cNvCxnSpPr>
              <a:cxnSpLocks/>
            </p:cNvCxnSpPr>
            <p:nvPr/>
          </p:nvCxnSpPr>
          <p:spPr>
            <a:xfrm>
              <a:off x="7947312" y="6072953"/>
              <a:ext cx="191897" cy="4312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EC8C8FA-B578-456F-9E0F-C3485C45A16D}"/>
                </a:ext>
              </a:extLst>
            </p:cNvPr>
            <p:cNvSpPr txBox="1"/>
            <p:nvPr/>
          </p:nvSpPr>
          <p:spPr>
            <a:xfrm>
              <a:off x="7594932" y="6484852"/>
              <a:ext cx="1472346" cy="300082"/>
            </a:xfrm>
            <a:prstGeom prst="rect">
              <a:avLst/>
            </a:prstGeom>
            <a:noFill/>
          </p:spPr>
          <p:txBody>
            <a:bodyPr wrap="square" rtlCol="0">
              <a:spAutoFit/>
            </a:bodyPr>
            <a:lstStyle/>
            <a:p>
              <a:r>
                <a:rPr lang="en-US" sz="1350" dirty="0">
                  <a:solidFill>
                    <a:schemeClr val="tx2">
                      <a:lumMod val="75000"/>
                    </a:schemeClr>
                  </a:solidFill>
                </a:rPr>
                <a:t>Insulates axon</a:t>
              </a:r>
            </a:p>
          </p:txBody>
        </p:sp>
        <p:cxnSp>
          <p:nvCxnSpPr>
            <p:cNvPr id="46" name="Straight Arrow Connector 45">
              <a:extLst>
                <a:ext uri="{FF2B5EF4-FFF2-40B4-BE49-F238E27FC236}">
                  <a16:creationId xmlns:a16="http://schemas.microsoft.com/office/drawing/2014/main" id="{FFA0ED94-B302-4F17-BE13-9D9DDD9A9AB8}"/>
                </a:ext>
              </a:extLst>
            </p:cNvPr>
            <p:cNvCxnSpPr>
              <a:cxnSpLocks/>
            </p:cNvCxnSpPr>
            <p:nvPr/>
          </p:nvCxnSpPr>
          <p:spPr>
            <a:xfrm flipV="1">
              <a:off x="6250184" y="3461246"/>
              <a:ext cx="394448" cy="6858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2A55002-32F9-40F1-9A14-450F35FBBE0B}"/>
                </a:ext>
              </a:extLst>
            </p:cNvPr>
            <p:cNvCxnSpPr>
              <a:cxnSpLocks/>
            </p:cNvCxnSpPr>
            <p:nvPr/>
          </p:nvCxnSpPr>
          <p:spPr>
            <a:xfrm>
              <a:off x="8732319" y="3498964"/>
              <a:ext cx="584303" cy="4241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441D735-A775-436E-90DF-B95DF2528684}"/>
                </a:ext>
              </a:extLst>
            </p:cNvPr>
            <p:cNvSpPr txBox="1"/>
            <p:nvPr/>
          </p:nvSpPr>
          <p:spPr>
            <a:xfrm>
              <a:off x="9042196" y="3926799"/>
              <a:ext cx="1920273" cy="507831"/>
            </a:xfrm>
            <a:prstGeom prst="rect">
              <a:avLst/>
            </a:prstGeom>
            <a:noFill/>
          </p:spPr>
          <p:txBody>
            <a:bodyPr wrap="square" rtlCol="0">
              <a:spAutoFit/>
            </a:bodyPr>
            <a:lstStyle/>
            <a:p>
              <a:r>
                <a:rPr lang="en-US" sz="1350" dirty="0">
                  <a:solidFill>
                    <a:schemeClr val="tx2">
                      <a:lumMod val="75000"/>
                    </a:schemeClr>
                  </a:solidFill>
                </a:rPr>
                <a:t>Secrete neurotransmitters</a:t>
              </a:r>
            </a:p>
          </p:txBody>
        </p:sp>
      </p:grpSp>
    </p:spTree>
    <p:extLst>
      <p:ext uri="{BB962C8B-B14F-4D97-AF65-F5344CB8AC3E}">
        <p14:creationId xmlns:p14="http://schemas.microsoft.com/office/powerpoint/2010/main" val="30023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0440" y="367895"/>
            <a:ext cx="7886700" cy="1239930"/>
          </a:xfrm>
        </p:spPr>
        <p:txBody>
          <a:bodyPr>
            <a:normAutofit/>
          </a:bodyPr>
          <a:lstStyle/>
          <a:p>
            <a:pPr algn="ctr"/>
            <a:r>
              <a:rPr lang="en-US" dirty="0">
                <a:solidFill>
                  <a:schemeClr val="tx1"/>
                </a:solidFill>
              </a:rPr>
              <a:t>An Important Aside</a:t>
            </a:r>
          </a:p>
        </p:txBody>
      </p:sp>
      <p:sp>
        <p:nvSpPr>
          <p:cNvPr id="3" name="Content Placeholder 2"/>
          <p:cNvSpPr>
            <a:spLocks noGrp="1"/>
          </p:cNvSpPr>
          <p:nvPr>
            <p:ph idx="1"/>
          </p:nvPr>
        </p:nvSpPr>
        <p:spPr>
          <a:xfrm>
            <a:off x="1379349" y="1555287"/>
            <a:ext cx="10228882" cy="4351338"/>
          </a:xfrm>
        </p:spPr>
        <p:txBody>
          <a:bodyPr>
            <a:normAutofit/>
          </a:bodyPr>
          <a:lstStyle/>
          <a:p>
            <a:r>
              <a:rPr lang="en-US" sz="2800" dirty="0">
                <a:solidFill>
                  <a:schemeClr val="tx1"/>
                </a:solidFill>
              </a:rPr>
              <a:t>Dual coding is </a:t>
            </a:r>
            <a:r>
              <a:rPr lang="en-US" sz="2800" b="1" dirty="0">
                <a:solidFill>
                  <a:schemeClr val="tx1"/>
                </a:solidFill>
              </a:rPr>
              <a:t>not</a:t>
            </a:r>
            <a:r>
              <a:rPr lang="en-US" sz="2800" dirty="0">
                <a:solidFill>
                  <a:schemeClr val="tx1"/>
                </a:solidFill>
              </a:rPr>
              <a:t> the same thing as a ‘learning style’</a:t>
            </a:r>
          </a:p>
          <a:p>
            <a:endParaRPr lang="en-US" sz="2800" dirty="0">
              <a:solidFill>
                <a:schemeClr val="tx1"/>
              </a:solidFill>
            </a:endParaRPr>
          </a:p>
          <a:p>
            <a:r>
              <a:rPr lang="en-US" sz="2800" b="1" u="sng" dirty="0">
                <a:solidFill>
                  <a:schemeClr val="tx1"/>
                </a:solidFill>
              </a:rPr>
              <a:t>No</a:t>
            </a:r>
            <a:r>
              <a:rPr lang="en-US" sz="2800" dirty="0">
                <a:solidFill>
                  <a:schemeClr val="tx1"/>
                </a:solidFill>
              </a:rPr>
              <a:t> empirical evidence to support learning styles </a:t>
            </a:r>
            <a:r>
              <a:rPr lang="en-US" sz="2200" dirty="0">
                <a:solidFill>
                  <a:schemeClr val="tx1"/>
                </a:solidFill>
              </a:rPr>
              <a:t>(</a:t>
            </a:r>
            <a:r>
              <a:rPr lang="en-US" sz="2200" dirty="0" err="1">
                <a:solidFill>
                  <a:schemeClr val="tx1"/>
                </a:solidFill>
              </a:rPr>
              <a:t>Pashler</a:t>
            </a:r>
            <a:r>
              <a:rPr lang="en-US" sz="2200" dirty="0">
                <a:solidFill>
                  <a:schemeClr val="tx1"/>
                </a:solidFill>
              </a:rPr>
              <a:t>, McDaniel, Rohrer, &amp; Bjork, 2008; Newton &amp; Miah, 2017) </a:t>
            </a:r>
          </a:p>
          <a:p>
            <a:pPr marL="0" indent="0">
              <a:buNone/>
            </a:pPr>
            <a:endParaRPr lang="en-US" sz="2800" dirty="0">
              <a:solidFill>
                <a:schemeClr val="tx1"/>
              </a:solidFill>
            </a:endParaRPr>
          </a:p>
          <a:p>
            <a:r>
              <a:rPr lang="en-US" sz="2800" dirty="0">
                <a:solidFill>
                  <a:schemeClr val="tx1"/>
                </a:solidFill>
              </a:rPr>
              <a:t>Multiple modalities are beneficial, but one modality is not more beneficial for any given student</a:t>
            </a:r>
          </a:p>
        </p:txBody>
      </p:sp>
    </p:spTree>
    <p:extLst>
      <p:ext uri="{BB962C8B-B14F-4D97-AF65-F5344CB8AC3E}">
        <p14:creationId xmlns:p14="http://schemas.microsoft.com/office/powerpoint/2010/main" val="2785533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f683323-9c2b-4d56-a171-6a6c506e9007"/>
  <p:tag name="TPLASTSAVEPRODUCT" val="TurningPoint web for PowerPoint"/>
  <p:tag name="TPVERSION" val="8"/>
  <p:tag name="PPTVERSION" val="16"/>
  <p:tag name="TPOS" val="2"/>
  <p:tag name="TPFULLVERSION" val="2.2.1.4"/>
  <p:tag name="TPLASTSAVEVERSION" val="6.2 PC"/>
</p:tagLst>
</file>

<file path=ppt/theme/theme1.xml><?xml version="1.0" encoding="utf-8"?>
<a:theme xmlns:a="http://schemas.openxmlformats.org/drawingml/2006/main" name="Crop">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3373</TotalTime>
  <Words>916</Words>
  <Application>Microsoft Office PowerPoint</Application>
  <PresentationFormat>Widescreen</PresentationFormat>
  <Paragraphs>157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Bahnschrift</vt:lpstr>
      <vt:lpstr>Calibri</vt:lpstr>
      <vt:lpstr>Calibri Light</vt:lpstr>
      <vt:lpstr>Franklin Gothic Book</vt:lpstr>
      <vt:lpstr>Crop</vt:lpstr>
      <vt:lpstr>Cognitive Psychology  in Teaching  Organic Chemistry</vt:lpstr>
      <vt:lpstr>Session Overview</vt:lpstr>
      <vt:lpstr>Let’s Discuss</vt:lpstr>
      <vt:lpstr>Evidence-Based Learning Strategies (EBLS)</vt:lpstr>
      <vt:lpstr>Concrete Examples: What is it?</vt:lpstr>
      <vt:lpstr>Concrete Examples: How have I used it?</vt:lpstr>
      <vt:lpstr>Dual Coding: What is it?</vt:lpstr>
      <vt:lpstr>Dual Coding: How have I used it?</vt:lpstr>
      <vt:lpstr>An Important Aside</vt:lpstr>
      <vt:lpstr>Active Retrieval: What is it? </vt:lpstr>
      <vt:lpstr>Active Retrieval: How have I used it? </vt:lpstr>
      <vt:lpstr>Distributed Practice: What is it? </vt:lpstr>
      <vt:lpstr>Distributed Practice: How have I used it? </vt:lpstr>
      <vt:lpstr>Feedback and Assessment: What is it?</vt:lpstr>
      <vt:lpstr>Feedback and Assessment: How have I used it? </vt:lpstr>
      <vt:lpstr>Putting the EBLS into Action</vt:lpstr>
      <vt:lpstr>Design</vt:lpstr>
      <vt:lpstr>Peer Feedback</vt:lpstr>
      <vt:lpstr>Revise</vt:lpstr>
      <vt:lpstr>Present</vt:lpstr>
      <vt:lpstr>Wrapping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dc:title>
  <dc:creator>WISSMAN, KATHRYN</dc:creator>
  <cp:lastModifiedBy>Wissman, Katie</cp:lastModifiedBy>
  <cp:revision>368</cp:revision>
  <dcterms:created xsi:type="dcterms:W3CDTF">2019-05-15T21:03:46Z</dcterms:created>
  <dcterms:modified xsi:type="dcterms:W3CDTF">2022-06-08T18:28:25Z</dcterms:modified>
</cp:coreProperties>
</file>